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7" r:id="rId3"/>
    <p:sldId id="290" r:id="rId4"/>
    <p:sldId id="268" r:id="rId5"/>
    <p:sldId id="269" r:id="rId6"/>
    <p:sldId id="291" r:id="rId7"/>
    <p:sldId id="272" r:id="rId8"/>
    <p:sldId id="263" r:id="rId9"/>
    <p:sldId id="273" r:id="rId10"/>
    <p:sldId id="265" r:id="rId11"/>
    <p:sldId id="292" r:id="rId12"/>
    <p:sldId id="276" r:id="rId13"/>
    <p:sldId id="271" r:id="rId14"/>
    <p:sldId id="267" r:id="rId15"/>
    <p:sldId id="277" r:id="rId16"/>
    <p:sldId id="293" r:id="rId17"/>
    <p:sldId id="280" r:id="rId18"/>
    <p:sldId id="281" r:id="rId19"/>
    <p:sldId id="282" r:id="rId20"/>
    <p:sldId id="283" r:id="rId21"/>
    <p:sldId id="275" r:id="rId22"/>
    <p:sldId id="294" r:id="rId23"/>
    <p:sldId id="286" r:id="rId24"/>
    <p:sldId id="287" r:id="rId25"/>
    <p:sldId id="288" r:id="rId26"/>
    <p:sldId id="289" r:id="rId27"/>
    <p:sldId id="259" r:id="rId28"/>
    <p:sldId id="260" r:id="rId29"/>
    <p:sldId id="266" r:id="rId30"/>
    <p:sldId id="2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C02AB6-C5EF-A743-921A-B85343C2AAE0}" v="1" dt="2023-06-27T16:01:16.6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32" autoAdjust="0"/>
    <p:restoredTop sz="94660"/>
  </p:normalViewPr>
  <p:slideViewPr>
    <p:cSldViewPr snapToGrid="0">
      <p:cViewPr varScale="1">
        <p:scale>
          <a:sx n="109" d="100"/>
          <a:sy n="109" d="100"/>
        </p:scale>
        <p:origin x="6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mak Congress, Didem" userId="ba12ee2f-ae44-4c2e-a444-25f6ba8f1065" providerId="ADAL" clId="{E4C02AB6-C5EF-A743-921A-B85343C2AAE0}"/>
    <pc:docChg chg="undo custSel addSld delSld modSld sldOrd">
      <pc:chgData name="Yamak Congress, Didem" userId="ba12ee2f-ae44-4c2e-a444-25f6ba8f1065" providerId="ADAL" clId="{E4C02AB6-C5EF-A743-921A-B85343C2AAE0}" dt="2023-06-27T16:01:51.770" v="445" actId="20577"/>
      <pc:docMkLst>
        <pc:docMk/>
      </pc:docMkLst>
      <pc:sldChg chg="modSp mod">
        <pc:chgData name="Yamak Congress, Didem" userId="ba12ee2f-ae44-4c2e-a444-25f6ba8f1065" providerId="ADAL" clId="{E4C02AB6-C5EF-A743-921A-B85343C2AAE0}" dt="2023-06-16T20:06:11.770" v="169" actId="20577"/>
        <pc:sldMkLst>
          <pc:docMk/>
          <pc:sldMk cId="962197414" sldId="257"/>
        </pc:sldMkLst>
        <pc:spChg chg="mod">
          <ac:chgData name="Yamak Congress, Didem" userId="ba12ee2f-ae44-4c2e-a444-25f6ba8f1065" providerId="ADAL" clId="{E4C02AB6-C5EF-A743-921A-B85343C2AAE0}" dt="2023-06-16T20:06:11.770" v="169" actId="20577"/>
          <ac:spMkLst>
            <pc:docMk/>
            <pc:sldMk cId="962197414" sldId="257"/>
            <ac:spMk id="3" creationId="{034A677C-3327-2AEF-370C-2524B0F92DAE}"/>
          </ac:spMkLst>
        </pc:spChg>
      </pc:sldChg>
      <pc:sldChg chg="modSp mod">
        <pc:chgData name="Yamak Congress, Didem" userId="ba12ee2f-ae44-4c2e-a444-25f6ba8f1065" providerId="ADAL" clId="{E4C02AB6-C5EF-A743-921A-B85343C2AAE0}" dt="2023-06-16T20:05:48.424" v="159" actId="20577"/>
        <pc:sldMkLst>
          <pc:docMk/>
          <pc:sldMk cId="3258398411" sldId="258"/>
        </pc:sldMkLst>
        <pc:spChg chg="mod">
          <ac:chgData name="Yamak Congress, Didem" userId="ba12ee2f-ae44-4c2e-a444-25f6ba8f1065" providerId="ADAL" clId="{E4C02AB6-C5EF-A743-921A-B85343C2AAE0}" dt="2023-06-16T20:05:48.424" v="159" actId="20577"/>
          <ac:spMkLst>
            <pc:docMk/>
            <pc:sldMk cId="3258398411" sldId="258"/>
            <ac:spMk id="3" creationId="{214D968E-242A-0A8D-B7E0-3AC9DE58D285}"/>
          </ac:spMkLst>
        </pc:spChg>
      </pc:sldChg>
      <pc:sldChg chg="modSp mod">
        <pc:chgData name="Yamak Congress, Didem" userId="ba12ee2f-ae44-4c2e-a444-25f6ba8f1065" providerId="ADAL" clId="{E4C02AB6-C5EF-A743-921A-B85343C2AAE0}" dt="2023-06-27T16:00:32.280" v="394" actId="20577"/>
        <pc:sldMkLst>
          <pc:docMk/>
          <pc:sldMk cId="687836276" sldId="259"/>
        </pc:sldMkLst>
        <pc:spChg chg="mod">
          <ac:chgData name="Yamak Congress, Didem" userId="ba12ee2f-ae44-4c2e-a444-25f6ba8f1065" providerId="ADAL" clId="{E4C02AB6-C5EF-A743-921A-B85343C2AAE0}" dt="2023-06-27T16:00:09.536" v="343" actId="20577"/>
          <ac:spMkLst>
            <pc:docMk/>
            <pc:sldMk cId="687836276" sldId="259"/>
            <ac:spMk id="2" creationId="{A7A63A24-D55B-DA48-5330-59BCEA89954D}"/>
          </ac:spMkLst>
        </pc:spChg>
        <pc:spChg chg="mod">
          <ac:chgData name="Yamak Congress, Didem" userId="ba12ee2f-ae44-4c2e-a444-25f6ba8f1065" providerId="ADAL" clId="{E4C02AB6-C5EF-A743-921A-B85343C2AAE0}" dt="2023-06-27T16:00:32.280" v="394" actId="20577"/>
          <ac:spMkLst>
            <pc:docMk/>
            <pc:sldMk cId="687836276" sldId="259"/>
            <ac:spMk id="3" creationId="{44CE0112-9431-4320-AAFD-B19229B5F891}"/>
          </ac:spMkLst>
        </pc:spChg>
      </pc:sldChg>
      <pc:sldChg chg="modSp mod">
        <pc:chgData name="Yamak Congress, Didem" userId="ba12ee2f-ae44-4c2e-a444-25f6ba8f1065" providerId="ADAL" clId="{E4C02AB6-C5EF-A743-921A-B85343C2AAE0}" dt="2023-06-16T20:09:08.403" v="323" actId="20577"/>
        <pc:sldMkLst>
          <pc:docMk/>
          <pc:sldMk cId="4132292267" sldId="260"/>
        </pc:sldMkLst>
        <pc:spChg chg="mod">
          <ac:chgData name="Yamak Congress, Didem" userId="ba12ee2f-ae44-4c2e-a444-25f6ba8f1065" providerId="ADAL" clId="{E4C02AB6-C5EF-A743-921A-B85343C2AAE0}" dt="2023-06-16T20:09:08.403" v="323" actId="20577"/>
          <ac:spMkLst>
            <pc:docMk/>
            <pc:sldMk cId="4132292267" sldId="260"/>
            <ac:spMk id="3" creationId="{8E67A3B2-1967-1296-DE8C-B630FBC41376}"/>
          </ac:spMkLst>
        </pc:spChg>
      </pc:sldChg>
      <pc:sldChg chg="modSp mod">
        <pc:chgData name="Yamak Congress, Didem" userId="ba12ee2f-ae44-4c2e-a444-25f6ba8f1065" providerId="ADAL" clId="{E4C02AB6-C5EF-A743-921A-B85343C2AAE0}" dt="2023-06-16T20:03:59.154" v="15" actId="20577"/>
        <pc:sldMkLst>
          <pc:docMk/>
          <pc:sldMk cId="2342784101" sldId="261"/>
        </pc:sldMkLst>
        <pc:spChg chg="mod">
          <ac:chgData name="Yamak Congress, Didem" userId="ba12ee2f-ae44-4c2e-a444-25f6ba8f1065" providerId="ADAL" clId="{E4C02AB6-C5EF-A743-921A-B85343C2AAE0}" dt="2023-06-16T20:03:59.154" v="15" actId="20577"/>
          <ac:spMkLst>
            <pc:docMk/>
            <pc:sldMk cId="2342784101" sldId="261"/>
            <ac:spMk id="3" creationId="{6C0D30E2-0B28-DC7D-1336-A92216479D2B}"/>
          </ac:spMkLst>
        </pc:spChg>
      </pc:sldChg>
      <pc:sldChg chg="modSp mod ord">
        <pc:chgData name="Yamak Congress, Didem" userId="ba12ee2f-ae44-4c2e-a444-25f6ba8f1065" providerId="ADAL" clId="{E4C02AB6-C5EF-A743-921A-B85343C2AAE0}" dt="2023-06-16T20:10:00.958" v="327" actId="20577"/>
        <pc:sldMkLst>
          <pc:docMk/>
          <pc:sldMk cId="3283449465" sldId="264"/>
        </pc:sldMkLst>
        <pc:spChg chg="mod">
          <ac:chgData name="Yamak Congress, Didem" userId="ba12ee2f-ae44-4c2e-a444-25f6ba8f1065" providerId="ADAL" clId="{E4C02AB6-C5EF-A743-921A-B85343C2AAE0}" dt="2023-06-16T20:09:31.714" v="324" actId="313"/>
          <ac:spMkLst>
            <pc:docMk/>
            <pc:sldMk cId="3283449465" sldId="264"/>
            <ac:spMk id="2" creationId="{2F224975-7ABD-C587-5784-B1DDA7850155}"/>
          </ac:spMkLst>
        </pc:spChg>
        <pc:spChg chg="mod">
          <ac:chgData name="Yamak Congress, Didem" userId="ba12ee2f-ae44-4c2e-a444-25f6ba8f1065" providerId="ADAL" clId="{E4C02AB6-C5EF-A743-921A-B85343C2AAE0}" dt="2023-06-16T20:10:00.958" v="327" actId="20577"/>
          <ac:spMkLst>
            <pc:docMk/>
            <pc:sldMk cId="3283449465" sldId="264"/>
            <ac:spMk id="3" creationId="{8E67A3B2-1967-1296-DE8C-B630FBC41376}"/>
          </ac:spMkLst>
        </pc:spChg>
      </pc:sldChg>
      <pc:sldChg chg="new del">
        <pc:chgData name="Yamak Congress, Didem" userId="ba12ee2f-ae44-4c2e-a444-25f6ba8f1065" providerId="ADAL" clId="{E4C02AB6-C5EF-A743-921A-B85343C2AAE0}" dt="2023-06-27T16:01:18.305" v="397" actId="2696"/>
        <pc:sldMkLst>
          <pc:docMk/>
          <pc:sldMk cId="2689675027" sldId="265"/>
        </pc:sldMkLst>
      </pc:sldChg>
      <pc:sldChg chg="modSp add mod">
        <pc:chgData name="Yamak Congress, Didem" userId="ba12ee2f-ae44-4c2e-a444-25f6ba8f1065" providerId="ADAL" clId="{E4C02AB6-C5EF-A743-921A-B85343C2AAE0}" dt="2023-06-27T16:01:51.770" v="445" actId="20577"/>
        <pc:sldMkLst>
          <pc:docMk/>
          <pc:sldMk cId="835196425" sldId="266"/>
        </pc:sldMkLst>
        <pc:spChg chg="mod">
          <ac:chgData name="Yamak Congress, Didem" userId="ba12ee2f-ae44-4c2e-a444-25f6ba8f1065" providerId="ADAL" clId="{E4C02AB6-C5EF-A743-921A-B85343C2AAE0}" dt="2023-06-27T16:01:22.650" v="407" actId="20577"/>
          <ac:spMkLst>
            <pc:docMk/>
            <pc:sldMk cId="835196425" sldId="266"/>
            <ac:spMk id="2" creationId="{2F224975-7ABD-C587-5784-B1DDA7850155}"/>
          </ac:spMkLst>
        </pc:spChg>
        <pc:spChg chg="mod">
          <ac:chgData name="Yamak Congress, Didem" userId="ba12ee2f-ae44-4c2e-a444-25f6ba8f1065" providerId="ADAL" clId="{E4C02AB6-C5EF-A743-921A-B85343C2AAE0}" dt="2023-06-27T16:01:51.770" v="445" actId="20577"/>
          <ac:spMkLst>
            <pc:docMk/>
            <pc:sldMk cId="835196425" sldId="266"/>
            <ac:spMk id="3" creationId="{8E67A3B2-1967-1296-DE8C-B630FBC4137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14ED-D7FA-3891-8A29-355B9BA1B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9422A5-D3DB-9E7D-D792-BF0ADF6C5D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58DB85-A414-51AF-0592-A8A09237D258}"/>
              </a:ext>
            </a:extLst>
          </p:cNvPr>
          <p:cNvSpPr>
            <a:spLocks noGrp="1"/>
          </p:cNvSpPr>
          <p:nvPr>
            <p:ph type="dt" sz="half" idx="10"/>
          </p:nvPr>
        </p:nvSpPr>
        <p:spPr/>
        <p:txBody>
          <a:bodyPr/>
          <a:lstStyle/>
          <a:p>
            <a:fld id="{7D63DFA5-4E5D-4214-98AC-2EA4856A2742}" type="datetimeFigureOut">
              <a:rPr lang="en-US" smtClean="0"/>
              <a:t>6/13/24</a:t>
            </a:fld>
            <a:endParaRPr lang="en-US"/>
          </a:p>
        </p:txBody>
      </p:sp>
      <p:sp>
        <p:nvSpPr>
          <p:cNvPr id="5" name="Footer Placeholder 4">
            <a:extLst>
              <a:ext uri="{FF2B5EF4-FFF2-40B4-BE49-F238E27FC236}">
                <a16:creationId xmlns:a16="http://schemas.microsoft.com/office/drawing/2014/main" id="{5913B15B-ACB6-959D-7414-50A9BF1BDB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2B510-D8A3-B745-0F52-E6F136BBEEB2}"/>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3311834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3889-80F0-AE91-ECD9-18B273D904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ACD93C-A236-7210-58A2-BB9DDC2F0A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E11156-50EE-777E-75BB-C9F6DD7749F1}"/>
              </a:ext>
            </a:extLst>
          </p:cNvPr>
          <p:cNvSpPr>
            <a:spLocks noGrp="1"/>
          </p:cNvSpPr>
          <p:nvPr>
            <p:ph type="dt" sz="half" idx="10"/>
          </p:nvPr>
        </p:nvSpPr>
        <p:spPr/>
        <p:txBody>
          <a:bodyPr/>
          <a:lstStyle/>
          <a:p>
            <a:fld id="{7D63DFA5-4E5D-4214-98AC-2EA4856A2742}" type="datetimeFigureOut">
              <a:rPr lang="en-US" smtClean="0"/>
              <a:t>6/13/24</a:t>
            </a:fld>
            <a:endParaRPr lang="en-US"/>
          </a:p>
        </p:txBody>
      </p:sp>
      <p:sp>
        <p:nvSpPr>
          <p:cNvPr id="5" name="Footer Placeholder 4">
            <a:extLst>
              <a:ext uri="{FF2B5EF4-FFF2-40B4-BE49-F238E27FC236}">
                <a16:creationId xmlns:a16="http://schemas.microsoft.com/office/drawing/2014/main" id="{D3D4315E-F10D-006E-BF8A-10DB9EEBF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B351D-7407-FE08-7D52-92345E377B9F}"/>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96235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FFA96A-4CCA-8C54-C20A-F011CCDEC5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C63F90-4BD8-AF48-F216-F6A135D5EB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24BE-BA84-97B9-F09B-D9477F5B2B0C}"/>
              </a:ext>
            </a:extLst>
          </p:cNvPr>
          <p:cNvSpPr>
            <a:spLocks noGrp="1"/>
          </p:cNvSpPr>
          <p:nvPr>
            <p:ph type="dt" sz="half" idx="10"/>
          </p:nvPr>
        </p:nvSpPr>
        <p:spPr/>
        <p:txBody>
          <a:bodyPr/>
          <a:lstStyle/>
          <a:p>
            <a:fld id="{7D63DFA5-4E5D-4214-98AC-2EA4856A2742}" type="datetimeFigureOut">
              <a:rPr lang="en-US" smtClean="0"/>
              <a:t>6/13/24</a:t>
            </a:fld>
            <a:endParaRPr lang="en-US"/>
          </a:p>
        </p:txBody>
      </p:sp>
      <p:sp>
        <p:nvSpPr>
          <p:cNvPr id="5" name="Footer Placeholder 4">
            <a:extLst>
              <a:ext uri="{FF2B5EF4-FFF2-40B4-BE49-F238E27FC236}">
                <a16:creationId xmlns:a16="http://schemas.microsoft.com/office/drawing/2014/main" id="{C429BA1B-D69A-94E1-C236-2F5DA2C0C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53BB7-70A9-5E03-250E-53F9B177BA76}"/>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162723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C0F9-6173-0048-BAC2-521587C21D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AC912-213F-E026-E9C7-9AA1B9278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C245B-A547-59AF-4FDD-361F824788AB}"/>
              </a:ext>
            </a:extLst>
          </p:cNvPr>
          <p:cNvSpPr>
            <a:spLocks noGrp="1"/>
          </p:cNvSpPr>
          <p:nvPr>
            <p:ph type="dt" sz="half" idx="10"/>
          </p:nvPr>
        </p:nvSpPr>
        <p:spPr/>
        <p:txBody>
          <a:bodyPr/>
          <a:lstStyle/>
          <a:p>
            <a:fld id="{7D63DFA5-4E5D-4214-98AC-2EA4856A2742}" type="datetimeFigureOut">
              <a:rPr lang="en-US" smtClean="0"/>
              <a:t>6/13/24</a:t>
            </a:fld>
            <a:endParaRPr lang="en-US"/>
          </a:p>
        </p:txBody>
      </p:sp>
      <p:sp>
        <p:nvSpPr>
          <p:cNvPr id="5" name="Footer Placeholder 4">
            <a:extLst>
              <a:ext uri="{FF2B5EF4-FFF2-40B4-BE49-F238E27FC236}">
                <a16:creationId xmlns:a16="http://schemas.microsoft.com/office/drawing/2014/main" id="{3FBDF1F2-B152-571E-739E-DD0F84EAF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B6E1D-5EE6-8926-77C5-79D9136349A3}"/>
              </a:ext>
            </a:extLst>
          </p:cNvPr>
          <p:cNvSpPr>
            <a:spLocks noGrp="1"/>
          </p:cNvSpPr>
          <p:nvPr>
            <p:ph type="sldNum" sz="quarter" idx="12"/>
          </p:nvPr>
        </p:nvSpPr>
        <p:spPr/>
        <p:txBody>
          <a:bodyPr/>
          <a:lstStyle/>
          <a:p>
            <a:fld id="{4CA0CAEE-55A8-4312-9570-158A20A69D04}" type="slidenum">
              <a:rPr lang="en-US" smtClean="0"/>
              <a:t>‹#›</a:t>
            </a:fld>
            <a:endParaRPr lang="en-US"/>
          </a:p>
        </p:txBody>
      </p:sp>
      <p:pic>
        <p:nvPicPr>
          <p:cNvPr id="12" name="Picture 11">
            <a:extLst>
              <a:ext uri="{FF2B5EF4-FFF2-40B4-BE49-F238E27FC236}">
                <a16:creationId xmlns:a16="http://schemas.microsoft.com/office/drawing/2014/main" id="{A03EC3F9-E9C4-C36E-8BE0-C8096AD8F176}"/>
              </a:ext>
            </a:extLst>
          </p:cNvPr>
          <p:cNvPicPr>
            <a:picLocks noChangeAspect="1"/>
          </p:cNvPicPr>
          <p:nvPr userDrawn="1"/>
        </p:nvPicPr>
        <p:blipFill rotWithShape="1">
          <a:blip r:embed="rId2"/>
          <a:srcRect t="29518" b="29518"/>
          <a:stretch/>
        </p:blipFill>
        <p:spPr>
          <a:xfrm>
            <a:off x="97877" y="51512"/>
            <a:ext cx="2544380" cy="357352"/>
          </a:xfrm>
          <a:prstGeom prst="rect">
            <a:avLst/>
          </a:prstGeom>
        </p:spPr>
      </p:pic>
      <p:pic>
        <p:nvPicPr>
          <p:cNvPr id="13" name="Picture 12">
            <a:extLst>
              <a:ext uri="{FF2B5EF4-FFF2-40B4-BE49-F238E27FC236}">
                <a16:creationId xmlns:a16="http://schemas.microsoft.com/office/drawing/2014/main" id="{6686E048-9AA3-7AB6-C6BE-3E37F08FB970}"/>
              </a:ext>
            </a:extLst>
          </p:cNvPr>
          <p:cNvPicPr>
            <a:picLocks noChangeAspect="1"/>
          </p:cNvPicPr>
          <p:nvPr userDrawn="1"/>
        </p:nvPicPr>
        <p:blipFill rotWithShape="1">
          <a:blip r:embed="rId2"/>
          <a:srcRect t="29518" b="29518"/>
          <a:stretch/>
        </p:blipFill>
        <p:spPr>
          <a:xfrm>
            <a:off x="97877" y="6492875"/>
            <a:ext cx="2544380" cy="357352"/>
          </a:xfrm>
          <a:prstGeom prst="rect">
            <a:avLst/>
          </a:prstGeom>
        </p:spPr>
      </p:pic>
      <p:pic>
        <p:nvPicPr>
          <p:cNvPr id="14" name="Picture 13">
            <a:extLst>
              <a:ext uri="{FF2B5EF4-FFF2-40B4-BE49-F238E27FC236}">
                <a16:creationId xmlns:a16="http://schemas.microsoft.com/office/drawing/2014/main" id="{127C3486-7E4D-DC6D-F6C3-C5CEFCB9EE1C}"/>
              </a:ext>
            </a:extLst>
          </p:cNvPr>
          <p:cNvPicPr>
            <a:picLocks noChangeAspect="1"/>
          </p:cNvPicPr>
          <p:nvPr userDrawn="1"/>
        </p:nvPicPr>
        <p:blipFill rotWithShape="1">
          <a:blip r:embed="rId2"/>
          <a:srcRect t="29518" b="29518"/>
          <a:stretch/>
        </p:blipFill>
        <p:spPr>
          <a:xfrm>
            <a:off x="9457339" y="6449136"/>
            <a:ext cx="2544380" cy="357352"/>
          </a:xfrm>
          <a:prstGeom prst="rect">
            <a:avLst/>
          </a:prstGeom>
        </p:spPr>
      </p:pic>
      <p:pic>
        <p:nvPicPr>
          <p:cNvPr id="15" name="Picture 14">
            <a:extLst>
              <a:ext uri="{FF2B5EF4-FFF2-40B4-BE49-F238E27FC236}">
                <a16:creationId xmlns:a16="http://schemas.microsoft.com/office/drawing/2014/main" id="{B9DEEC6F-7ED1-2256-EBD2-3AA91379B7BD}"/>
              </a:ext>
            </a:extLst>
          </p:cNvPr>
          <p:cNvPicPr>
            <a:picLocks noChangeAspect="1"/>
          </p:cNvPicPr>
          <p:nvPr userDrawn="1"/>
        </p:nvPicPr>
        <p:blipFill rotWithShape="1">
          <a:blip r:embed="rId2"/>
          <a:srcRect t="29518" b="29518"/>
          <a:stretch/>
        </p:blipFill>
        <p:spPr>
          <a:xfrm>
            <a:off x="9404788" y="51512"/>
            <a:ext cx="2544380" cy="357352"/>
          </a:xfrm>
          <a:prstGeom prst="rect">
            <a:avLst/>
          </a:prstGeom>
        </p:spPr>
      </p:pic>
    </p:spTree>
    <p:extLst>
      <p:ext uri="{BB962C8B-B14F-4D97-AF65-F5344CB8AC3E}">
        <p14:creationId xmlns:p14="http://schemas.microsoft.com/office/powerpoint/2010/main" val="1997238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B78D-F7FD-D49C-B832-E9DC548B8B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ABDB23-EC4E-3CDD-4037-C5B57BD09A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18ACF8-C977-FB0E-C851-D820C6292291}"/>
              </a:ext>
            </a:extLst>
          </p:cNvPr>
          <p:cNvSpPr>
            <a:spLocks noGrp="1"/>
          </p:cNvSpPr>
          <p:nvPr>
            <p:ph type="dt" sz="half" idx="10"/>
          </p:nvPr>
        </p:nvSpPr>
        <p:spPr/>
        <p:txBody>
          <a:bodyPr/>
          <a:lstStyle/>
          <a:p>
            <a:fld id="{7D63DFA5-4E5D-4214-98AC-2EA4856A2742}" type="datetimeFigureOut">
              <a:rPr lang="en-US" smtClean="0"/>
              <a:t>6/13/24</a:t>
            </a:fld>
            <a:endParaRPr lang="en-US"/>
          </a:p>
        </p:txBody>
      </p:sp>
      <p:sp>
        <p:nvSpPr>
          <p:cNvPr id="5" name="Footer Placeholder 4">
            <a:extLst>
              <a:ext uri="{FF2B5EF4-FFF2-40B4-BE49-F238E27FC236}">
                <a16:creationId xmlns:a16="http://schemas.microsoft.com/office/drawing/2014/main" id="{E50D6FB8-195D-81D0-C91F-14FC2A0BD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33178-35EC-86AA-BB59-E13DA16061F3}"/>
              </a:ext>
            </a:extLst>
          </p:cNvPr>
          <p:cNvSpPr>
            <a:spLocks noGrp="1"/>
          </p:cNvSpPr>
          <p:nvPr>
            <p:ph type="sldNum" sz="quarter" idx="12"/>
          </p:nvPr>
        </p:nvSpPr>
        <p:spPr/>
        <p:txBody>
          <a:bodyPr/>
          <a:lstStyle/>
          <a:p>
            <a:fld id="{4CA0CAEE-55A8-4312-9570-158A20A69D04}" type="slidenum">
              <a:rPr lang="en-US" smtClean="0"/>
              <a:t>‹#›</a:t>
            </a:fld>
            <a:endParaRPr lang="en-US"/>
          </a:p>
        </p:txBody>
      </p:sp>
      <p:pic>
        <p:nvPicPr>
          <p:cNvPr id="11" name="Picture 10">
            <a:extLst>
              <a:ext uri="{FF2B5EF4-FFF2-40B4-BE49-F238E27FC236}">
                <a16:creationId xmlns:a16="http://schemas.microsoft.com/office/drawing/2014/main" id="{96F49825-865E-05C7-6A34-1214FCDD8404}"/>
              </a:ext>
            </a:extLst>
          </p:cNvPr>
          <p:cNvPicPr>
            <a:picLocks noChangeAspect="1"/>
          </p:cNvPicPr>
          <p:nvPr userDrawn="1"/>
        </p:nvPicPr>
        <p:blipFill rotWithShape="1">
          <a:blip r:embed="rId2"/>
          <a:srcRect t="29518" b="29518"/>
          <a:stretch/>
        </p:blipFill>
        <p:spPr>
          <a:xfrm>
            <a:off x="97877" y="51512"/>
            <a:ext cx="2544380" cy="357352"/>
          </a:xfrm>
          <a:prstGeom prst="rect">
            <a:avLst/>
          </a:prstGeom>
        </p:spPr>
      </p:pic>
      <p:pic>
        <p:nvPicPr>
          <p:cNvPr id="12" name="Picture 11">
            <a:extLst>
              <a:ext uri="{FF2B5EF4-FFF2-40B4-BE49-F238E27FC236}">
                <a16:creationId xmlns:a16="http://schemas.microsoft.com/office/drawing/2014/main" id="{97BE71B7-A555-8C4D-E1CA-A7FE457544E9}"/>
              </a:ext>
            </a:extLst>
          </p:cNvPr>
          <p:cNvPicPr>
            <a:picLocks noChangeAspect="1"/>
          </p:cNvPicPr>
          <p:nvPr userDrawn="1"/>
        </p:nvPicPr>
        <p:blipFill rotWithShape="1">
          <a:blip r:embed="rId2"/>
          <a:srcRect t="29518" b="29518"/>
          <a:stretch/>
        </p:blipFill>
        <p:spPr>
          <a:xfrm>
            <a:off x="97877" y="6492875"/>
            <a:ext cx="2544380" cy="357352"/>
          </a:xfrm>
          <a:prstGeom prst="rect">
            <a:avLst/>
          </a:prstGeom>
        </p:spPr>
      </p:pic>
      <p:pic>
        <p:nvPicPr>
          <p:cNvPr id="13" name="Picture 12">
            <a:extLst>
              <a:ext uri="{FF2B5EF4-FFF2-40B4-BE49-F238E27FC236}">
                <a16:creationId xmlns:a16="http://schemas.microsoft.com/office/drawing/2014/main" id="{513AA311-86E8-E182-1C7A-9A10AA7DAB13}"/>
              </a:ext>
            </a:extLst>
          </p:cNvPr>
          <p:cNvPicPr>
            <a:picLocks noChangeAspect="1"/>
          </p:cNvPicPr>
          <p:nvPr userDrawn="1"/>
        </p:nvPicPr>
        <p:blipFill rotWithShape="1">
          <a:blip r:embed="rId2"/>
          <a:srcRect t="29518" b="29518"/>
          <a:stretch/>
        </p:blipFill>
        <p:spPr>
          <a:xfrm>
            <a:off x="9457339" y="6449136"/>
            <a:ext cx="2544380" cy="357352"/>
          </a:xfrm>
          <a:prstGeom prst="rect">
            <a:avLst/>
          </a:prstGeom>
        </p:spPr>
      </p:pic>
      <p:pic>
        <p:nvPicPr>
          <p:cNvPr id="14" name="Picture 13">
            <a:extLst>
              <a:ext uri="{FF2B5EF4-FFF2-40B4-BE49-F238E27FC236}">
                <a16:creationId xmlns:a16="http://schemas.microsoft.com/office/drawing/2014/main" id="{76B5B09E-4CAD-32CF-E76E-E1EA875C18FF}"/>
              </a:ext>
            </a:extLst>
          </p:cNvPr>
          <p:cNvPicPr>
            <a:picLocks noChangeAspect="1"/>
          </p:cNvPicPr>
          <p:nvPr userDrawn="1"/>
        </p:nvPicPr>
        <p:blipFill rotWithShape="1">
          <a:blip r:embed="rId2"/>
          <a:srcRect t="29518" b="29518"/>
          <a:stretch/>
        </p:blipFill>
        <p:spPr>
          <a:xfrm>
            <a:off x="9404788" y="51512"/>
            <a:ext cx="2544380" cy="357352"/>
          </a:xfrm>
          <a:prstGeom prst="rect">
            <a:avLst/>
          </a:prstGeom>
        </p:spPr>
      </p:pic>
    </p:spTree>
    <p:extLst>
      <p:ext uri="{BB962C8B-B14F-4D97-AF65-F5344CB8AC3E}">
        <p14:creationId xmlns:p14="http://schemas.microsoft.com/office/powerpoint/2010/main" val="1021973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6B97F-AB71-D6D4-CA91-E9CF9080B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776BAF-A0B6-D690-26F9-CFAB53C9D4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858F47-7E72-F393-DA68-8F185ECD63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1D2463-A8A0-68DC-BFCE-1AF5DBF82F8F}"/>
              </a:ext>
            </a:extLst>
          </p:cNvPr>
          <p:cNvSpPr>
            <a:spLocks noGrp="1"/>
          </p:cNvSpPr>
          <p:nvPr>
            <p:ph type="dt" sz="half" idx="10"/>
          </p:nvPr>
        </p:nvSpPr>
        <p:spPr/>
        <p:txBody>
          <a:bodyPr/>
          <a:lstStyle/>
          <a:p>
            <a:fld id="{7D63DFA5-4E5D-4214-98AC-2EA4856A2742}" type="datetimeFigureOut">
              <a:rPr lang="en-US" smtClean="0"/>
              <a:t>6/13/24</a:t>
            </a:fld>
            <a:endParaRPr lang="en-US"/>
          </a:p>
        </p:txBody>
      </p:sp>
      <p:sp>
        <p:nvSpPr>
          <p:cNvPr id="6" name="Footer Placeholder 5">
            <a:extLst>
              <a:ext uri="{FF2B5EF4-FFF2-40B4-BE49-F238E27FC236}">
                <a16:creationId xmlns:a16="http://schemas.microsoft.com/office/drawing/2014/main" id="{A6985BD0-183E-8D3A-0D63-AA6A4953E0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35C502-DB7E-8967-16A3-83B1AE29489F}"/>
              </a:ext>
            </a:extLst>
          </p:cNvPr>
          <p:cNvSpPr>
            <a:spLocks noGrp="1"/>
          </p:cNvSpPr>
          <p:nvPr>
            <p:ph type="sldNum" sz="quarter" idx="12"/>
          </p:nvPr>
        </p:nvSpPr>
        <p:spPr/>
        <p:txBody>
          <a:bodyPr/>
          <a:lstStyle/>
          <a:p>
            <a:fld id="{4CA0CAEE-55A8-4312-9570-158A20A69D04}" type="slidenum">
              <a:rPr lang="en-US" smtClean="0"/>
              <a:t>‹#›</a:t>
            </a:fld>
            <a:endParaRPr lang="en-US"/>
          </a:p>
        </p:txBody>
      </p:sp>
      <p:pic>
        <p:nvPicPr>
          <p:cNvPr id="12" name="Picture 11">
            <a:extLst>
              <a:ext uri="{FF2B5EF4-FFF2-40B4-BE49-F238E27FC236}">
                <a16:creationId xmlns:a16="http://schemas.microsoft.com/office/drawing/2014/main" id="{68AE7692-4318-B174-B95E-DC68574CC246}"/>
              </a:ext>
            </a:extLst>
          </p:cNvPr>
          <p:cNvPicPr>
            <a:picLocks noChangeAspect="1"/>
          </p:cNvPicPr>
          <p:nvPr userDrawn="1"/>
        </p:nvPicPr>
        <p:blipFill rotWithShape="1">
          <a:blip r:embed="rId2"/>
          <a:srcRect t="29518" b="29518"/>
          <a:stretch/>
        </p:blipFill>
        <p:spPr>
          <a:xfrm>
            <a:off x="97877" y="51512"/>
            <a:ext cx="2544380" cy="357352"/>
          </a:xfrm>
          <a:prstGeom prst="rect">
            <a:avLst/>
          </a:prstGeom>
        </p:spPr>
      </p:pic>
      <p:pic>
        <p:nvPicPr>
          <p:cNvPr id="13" name="Picture 12">
            <a:extLst>
              <a:ext uri="{FF2B5EF4-FFF2-40B4-BE49-F238E27FC236}">
                <a16:creationId xmlns:a16="http://schemas.microsoft.com/office/drawing/2014/main" id="{D9B26111-D7DE-D5EB-70F6-B127A29BA174}"/>
              </a:ext>
            </a:extLst>
          </p:cNvPr>
          <p:cNvPicPr>
            <a:picLocks noChangeAspect="1"/>
          </p:cNvPicPr>
          <p:nvPr userDrawn="1"/>
        </p:nvPicPr>
        <p:blipFill rotWithShape="1">
          <a:blip r:embed="rId2"/>
          <a:srcRect t="29518" b="29518"/>
          <a:stretch/>
        </p:blipFill>
        <p:spPr>
          <a:xfrm>
            <a:off x="97877" y="6492875"/>
            <a:ext cx="2544380" cy="357352"/>
          </a:xfrm>
          <a:prstGeom prst="rect">
            <a:avLst/>
          </a:prstGeom>
        </p:spPr>
      </p:pic>
      <p:pic>
        <p:nvPicPr>
          <p:cNvPr id="14" name="Picture 13">
            <a:extLst>
              <a:ext uri="{FF2B5EF4-FFF2-40B4-BE49-F238E27FC236}">
                <a16:creationId xmlns:a16="http://schemas.microsoft.com/office/drawing/2014/main" id="{BA43D959-8072-8FA2-26F1-437F12F9679C}"/>
              </a:ext>
            </a:extLst>
          </p:cNvPr>
          <p:cNvPicPr>
            <a:picLocks noChangeAspect="1"/>
          </p:cNvPicPr>
          <p:nvPr userDrawn="1"/>
        </p:nvPicPr>
        <p:blipFill rotWithShape="1">
          <a:blip r:embed="rId2"/>
          <a:srcRect t="29518" b="29518"/>
          <a:stretch/>
        </p:blipFill>
        <p:spPr>
          <a:xfrm>
            <a:off x="9457339" y="6449136"/>
            <a:ext cx="2544380" cy="357352"/>
          </a:xfrm>
          <a:prstGeom prst="rect">
            <a:avLst/>
          </a:prstGeom>
        </p:spPr>
      </p:pic>
      <p:pic>
        <p:nvPicPr>
          <p:cNvPr id="15" name="Picture 14">
            <a:extLst>
              <a:ext uri="{FF2B5EF4-FFF2-40B4-BE49-F238E27FC236}">
                <a16:creationId xmlns:a16="http://schemas.microsoft.com/office/drawing/2014/main" id="{616A5EAF-F17A-9626-9002-C3FA0085000F}"/>
              </a:ext>
            </a:extLst>
          </p:cNvPr>
          <p:cNvPicPr>
            <a:picLocks noChangeAspect="1"/>
          </p:cNvPicPr>
          <p:nvPr userDrawn="1"/>
        </p:nvPicPr>
        <p:blipFill rotWithShape="1">
          <a:blip r:embed="rId2"/>
          <a:srcRect t="29518" b="29518"/>
          <a:stretch/>
        </p:blipFill>
        <p:spPr>
          <a:xfrm>
            <a:off x="9404788" y="51512"/>
            <a:ext cx="2544380" cy="357352"/>
          </a:xfrm>
          <a:prstGeom prst="rect">
            <a:avLst/>
          </a:prstGeom>
        </p:spPr>
      </p:pic>
    </p:spTree>
    <p:extLst>
      <p:ext uri="{BB962C8B-B14F-4D97-AF65-F5344CB8AC3E}">
        <p14:creationId xmlns:p14="http://schemas.microsoft.com/office/powerpoint/2010/main" val="3057102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6777-71AF-DF45-0F89-D3EE01209A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2981D2-8843-3197-D117-DD271A9761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BDF77A-8F01-7AB5-65BB-6073AC5639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EDA1BB-1017-E4D5-485C-8905E72B8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E828D0-DD9A-574A-B316-6BCD85B221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562D68-B0A3-58A6-EB91-352BEDF22FB6}"/>
              </a:ext>
            </a:extLst>
          </p:cNvPr>
          <p:cNvSpPr>
            <a:spLocks noGrp="1"/>
          </p:cNvSpPr>
          <p:nvPr>
            <p:ph type="dt" sz="half" idx="10"/>
          </p:nvPr>
        </p:nvSpPr>
        <p:spPr/>
        <p:txBody>
          <a:bodyPr/>
          <a:lstStyle/>
          <a:p>
            <a:fld id="{7D63DFA5-4E5D-4214-98AC-2EA4856A2742}" type="datetimeFigureOut">
              <a:rPr lang="en-US" smtClean="0"/>
              <a:t>6/13/24</a:t>
            </a:fld>
            <a:endParaRPr lang="en-US"/>
          </a:p>
        </p:txBody>
      </p:sp>
      <p:sp>
        <p:nvSpPr>
          <p:cNvPr id="8" name="Footer Placeholder 7">
            <a:extLst>
              <a:ext uri="{FF2B5EF4-FFF2-40B4-BE49-F238E27FC236}">
                <a16:creationId xmlns:a16="http://schemas.microsoft.com/office/drawing/2014/main" id="{93465080-580F-A94D-804F-29F4F09531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F7749-FD82-7098-B180-D321F73EF1DF}"/>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2624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6D5-E5B2-8600-5CA7-AA2DFCCD10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36E4A8-41F6-AFBA-E1F2-D20D6616296D}"/>
              </a:ext>
            </a:extLst>
          </p:cNvPr>
          <p:cNvSpPr>
            <a:spLocks noGrp="1"/>
          </p:cNvSpPr>
          <p:nvPr>
            <p:ph type="dt" sz="half" idx="10"/>
          </p:nvPr>
        </p:nvSpPr>
        <p:spPr/>
        <p:txBody>
          <a:bodyPr/>
          <a:lstStyle/>
          <a:p>
            <a:fld id="{7D63DFA5-4E5D-4214-98AC-2EA4856A2742}" type="datetimeFigureOut">
              <a:rPr lang="en-US" smtClean="0"/>
              <a:t>6/13/24</a:t>
            </a:fld>
            <a:endParaRPr lang="en-US"/>
          </a:p>
        </p:txBody>
      </p:sp>
      <p:sp>
        <p:nvSpPr>
          <p:cNvPr id="4" name="Footer Placeholder 3">
            <a:extLst>
              <a:ext uri="{FF2B5EF4-FFF2-40B4-BE49-F238E27FC236}">
                <a16:creationId xmlns:a16="http://schemas.microsoft.com/office/drawing/2014/main" id="{8C53E9FB-4CC2-2740-C42D-B4D9FEE3C9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453CCD-671C-C43F-6503-31E71AB0E403}"/>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60041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0D0E-19F2-5316-C87F-AB2733994296}"/>
              </a:ext>
            </a:extLst>
          </p:cNvPr>
          <p:cNvSpPr>
            <a:spLocks noGrp="1"/>
          </p:cNvSpPr>
          <p:nvPr>
            <p:ph type="dt" sz="half" idx="10"/>
          </p:nvPr>
        </p:nvSpPr>
        <p:spPr/>
        <p:txBody>
          <a:bodyPr/>
          <a:lstStyle/>
          <a:p>
            <a:fld id="{7D63DFA5-4E5D-4214-98AC-2EA4856A2742}" type="datetimeFigureOut">
              <a:rPr lang="en-US" smtClean="0"/>
              <a:t>6/13/24</a:t>
            </a:fld>
            <a:endParaRPr lang="en-US"/>
          </a:p>
        </p:txBody>
      </p:sp>
      <p:sp>
        <p:nvSpPr>
          <p:cNvPr id="3" name="Footer Placeholder 2">
            <a:extLst>
              <a:ext uri="{FF2B5EF4-FFF2-40B4-BE49-F238E27FC236}">
                <a16:creationId xmlns:a16="http://schemas.microsoft.com/office/drawing/2014/main" id="{6FA5959D-E231-FEC9-91BD-C5A6963ECA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B8B13-6061-6568-927E-5C10229334AD}"/>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3789624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3BC9-5942-DBB2-5939-2D65165F4F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32EBF0-D4EA-7D80-DDFB-E3F4A1C235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4A7114-3346-BC68-4C0D-28C9838EE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5F0BF1-9DB7-194D-B38A-239116E21CD1}"/>
              </a:ext>
            </a:extLst>
          </p:cNvPr>
          <p:cNvSpPr>
            <a:spLocks noGrp="1"/>
          </p:cNvSpPr>
          <p:nvPr>
            <p:ph type="dt" sz="half" idx="10"/>
          </p:nvPr>
        </p:nvSpPr>
        <p:spPr/>
        <p:txBody>
          <a:bodyPr/>
          <a:lstStyle/>
          <a:p>
            <a:fld id="{7D63DFA5-4E5D-4214-98AC-2EA4856A2742}" type="datetimeFigureOut">
              <a:rPr lang="en-US" smtClean="0"/>
              <a:t>6/13/24</a:t>
            </a:fld>
            <a:endParaRPr lang="en-US"/>
          </a:p>
        </p:txBody>
      </p:sp>
      <p:sp>
        <p:nvSpPr>
          <p:cNvPr id="6" name="Footer Placeholder 5">
            <a:extLst>
              <a:ext uri="{FF2B5EF4-FFF2-40B4-BE49-F238E27FC236}">
                <a16:creationId xmlns:a16="http://schemas.microsoft.com/office/drawing/2014/main" id="{2B260D11-F4C2-EAAE-D6F9-852F18D1CC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CDEA9-6F2F-8772-2FE5-AD60D896F434}"/>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816634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79A9-1DAD-51B7-5A4B-5F609411B0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99CE2D-FDA8-9C78-0916-0E5934D946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59C67F-72D9-1D4C-27AB-9C60709107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E0303-F88F-AAF9-5A40-D6A1D3ABD7BB}"/>
              </a:ext>
            </a:extLst>
          </p:cNvPr>
          <p:cNvSpPr>
            <a:spLocks noGrp="1"/>
          </p:cNvSpPr>
          <p:nvPr>
            <p:ph type="dt" sz="half" idx="10"/>
          </p:nvPr>
        </p:nvSpPr>
        <p:spPr/>
        <p:txBody>
          <a:bodyPr/>
          <a:lstStyle/>
          <a:p>
            <a:fld id="{7D63DFA5-4E5D-4214-98AC-2EA4856A2742}" type="datetimeFigureOut">
              <a:rPr lang="en-US" smtClean="0"/>
              <a:t>6/13/24</a:t>
            </a:fld>
            <a:endParaRPr lang="en-US"/>
          </a:p>
        </p:txBody>
      </p:sp>
      <p:sp>
        <p:nvSpPr>
          <p:cNvPr id="6" name="Footer Placeholder 5">
            <a:extLst>
              <a:ext uri="{FF2B5EF4-FFF2-40B4-BE49-F238E27FC236}">
                <a16:creationId xmlns:a16="http://schemas.microsoft.com/office/drawing/2014/main" id="{88CE2094-31F1-2F4D-5119-DAA415DC2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E782C-3524-2F35-8227-25A76D4EAE9B}"/>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92208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9DDE34-3D86-A84F-CBA4-C949D2A69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F4C818-811D-CBA0-31C7-B21109C4F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43812-7893-99C8-BB42-7B4040610E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3DFA5-4E5D-4214-98AC-2EA4856A2742}" type="datetimeFigureOut">
              <a:rPr lang="en-US" smtClean="0"/>
              <a:t>6/13/24</a:t>
            </a:fld>
            <a:endParaRPr lang="en-US"/>
          </a:p>
        </p:txBody>
      </p:sp>
      <p:sp>
        <p:nvSpPr>
          <p:cNvPr id="5" name="Footer Placeholder 4">
            <a:extLst>
              <a:ext uri="{FF2B5EF4-FFF2-40B4-BE49-F238E27FC236}">
                <a16:creationId xmlns:a16="http://schemas.microsoft.com/office/drawing/2014/main" id="{0F8F3542-CDAB-9957-2985-B7E02D5B7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4AE5A3-091F-3797-BC84-42CB735C97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0CAEE-55A8-4312-9570-158A20A69D04}" type="slidenum">
              <a:rPr lang="en-US" smtClean="0"/>
              <a:t>‹#›</a:t>
            </a:fld>
            <a:endParaRPr lang="en-US"/>
          </a:p>
        </p:txBody>
      </p:sp>
      <p:pic>
        <p:nvPicPr>
          <p:cNvPr id="7" name="Picture 6">
            <a:extLst>
              <a:ext uri="{FF2B5EF4-FFF2-40B4-BE49-F238E27FC236}">
                <a16:creationId xmlns:a16="http://schemas.microsoft.com/office/drawing/2014/main" id="{F4FBBE85-9F26-7ED2-6CC9-0503BB2418F7}"/>
              </a:ext>
            </a:extLst>
          </p:cNvPr>
          <p:cNvPicPr>
            <a:picLocks noChangeAspect="1"/>
          </p:cNvPicPr>
          <p:nvPr userDrawn="1"/>
        </p:nvPicPr>
        <p:blipFill rotWithShape="1">
          <a:blip r:embed="rId13"/>
          <a:srcRect t="29518" b="29518"/>
          <a:stretch/>
        </p:blipFill>
        <p:spPr>
          <a:xfrm>
            <a:off x="97877" y="51512"/>
            <a:ext cx="2544380" cy="357352"/>
          </a:xfrm>
          <a:prstGeom prst="rect">
            <a:avLst/>
          </a:prstGeom>
        </p:spPr>
      </p:pic>
      <p:pic>
        <p:nvPicPr>
          <p:cNvPr id="8" name="Picture 7">
            <a:extLst>
              <a:ext uri="{FF2B5EF4-FFF2-40B4-BE49-F238E27FC236}">
                <a16:creationId xmlns:a16="http://schemas.microsoft.com/office/drawing/2014/main" id="{EE2C8917-78DE-7528-38C5-E9D6A8F81F2B}"/>
              </a:ext>
            </a:extLst>
          </p:cNvPr>
          <p:cNvPicPr>
            <a:picLocks noChangeAspect="1"/>
          </p:cNvPicPr>
          <p:nvPr userDrawn="1"/>
        </p:nvPicPr>
        <p:blipFill rotWithShape="1">
          <a:blip r:embed="rId13"/>
          <a:srcRect t="29518" b="29518"/>
          <a:stretch/>
        </p:blipFill>
        <p:spPr>
          <a:xfrm>
            <a:off x="97877" y="6492875"/>
            <a:ext cx="2544380" cy="357352"/>
          </a:xfrm>
          <a:prstGeom prst="rect">
            <a:avLst/>
          </a:prstGeom>
        </p:spPr>
      </p:pic>
      <p:pic>
        <p:nvPicPr>
          <p:cNvPr id="9" name="Picture 8">
            <a:extLst>
              <a:ext uri="{FF2B5EF4-FFF2-40B4-BE49-F238E27FC236}">
                <a16:creationId xmlns:a16="http://schemas.microsoft.com/office/drawing/2014/main" id="{9767CA8B-2537-218F-22F9-DA7EB83DD3A6}"/>
              </a:ext>
            </a:extLst>
          </p:cNvPr>
          <p:cNvPicPr>
            <a:picLocks noChangeAspect="1"/>
          </p:cNvPicPr>
          <p:nvPr userDrawn="1"/>
        </p:nvPicPr>
        <p:blipFill rotWithShape="1">
          <a:blip r:embed="rId13"/>
          <a:srcRect t="29518" b="29518"/>
          <a:stretch/>
        </p:blipFill>
        <p:spPr>
          <a:xfrm>
            <a:off x="9457339" y="6449136"/>
            <a:ext cx="2544380" cy="357352"/>
          </a:xfrm>
          <a:prstGeom prst="rect">
            <a:avLst/>
          </a:prstGeom>
        </p:spPr>
      </p:pic>
      <p:pic>
        <p:nvPicPr>
          <p:cNvPr id="10" name="Picture 9">
            <a:extLst>
              <a:ext uri="{FF2B5EF4-FFF2-40B4-BE49-F238E27FC236}">
                <a16:creationId xmlns:a16="http://schemas.microsoft.com/office/drawing/2014/main" id="{E569D480-4E47-F985-3B14-806C8F4689D4}"/>
              </a:ext>
            </a:extLst>
          </p:cNvPr>
          <p:cNvPicPr>
            <a:picLocks noChangeAspect="1"/>
          </p:cNvPicPr>
          <p:nvPr userDrawn="1"/>
        </p:nvPicPr>
        <p:blipFill rotWithShape="1">
          <a:blip r:embed="rId13"/>
          <a:srcRect t="29518" b="29518"/>
          <a:stretch/>
        </p:blipFill>
        <p:spPr>
          <a:xfrm>
            <a:off x="9404788" y="51512"/>
            <a:ext cx="2544380" cy="357352"/>
          </a:xfrm>
          <a:prstGeom prst="rect">
            <a:avLst/>
          </a:prstGeom>
        </p:spPr>
      </p:pic>
    </p:spTree>
    <p:extLst>
      <p:ext uri="{BB962C8B-B14F-4D97-AF65-F5344CB8AC3E}">
        <p14:creationId xmlns:p14="http://schemas.microsoft.com/office/powerpoint/2010/main" val="1042809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A7E1C5-2345-6D15-827D-D5C0DD1CF0E1}"/>
              </a:ext>
            </a:extLst>
          </p:cNvPr>
          <p:cNvSpPr>
            <a:spLocks noGrp="1"/>
          </p:cNvSpPr>
          <p:nvPr>
            <p:ph type="ctrTitle"/>
          </p:nvPr>
        </p:nvSpPr>
        <p:spPr>
          <a:xfrm>
            <a:off x="1386865" y="818984"/>
            <a:ext cx="6596245" cy="3268520"/>
          </a:xfrm>
        </p:spPr>
        <p:txBody>
          <a:bodyPr>
            <a:normAutofit/>
          </a:bodyPr>
          <a:lstStyle/>
          <a:p>
            <a:pPr algn="r"/>
            <a:r>
              <a:rPr lang="en-US" sz="4800">
                <a:solidFill>
                  <a:srgbClr val="FFFFFF"/>
                </a:solidFill>
              </a:rPr>
              <a:t>CEIS101 Final Project</a:t>
            </a:r>
            <a:br>
              <a:rPr lang="en-US" sz="4800">
                <a:solidFill>
                  <a:srgbClr val="FFFFFF"/>
                </a:solidFill>
              </a:rPr>
            </a:br>
            <a:endParaRPr lang="en-US" sz="4800">
              <a:solidFill>
                <a:srgbClr val="FFFFFF"/>
              </a:solidFill>
            </a:endParaRP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C0D30E2-0B28-DC7D-1336-A92216479D2B}"/>
              </a:ext>
            </a:extLst>
          </p:cNvPr>
          <p:cNvSpPr>
            <a:spLocks noGrp="1"/>
          </p:cNvSpPr>
          <p:nvPr>
            <p:ph type="subTitle" idx="1"/>
          </p:nvPr>
        </p:nvSpPr>
        <p:spPr>
          <a:xfrm>
            <a:off x="2220399" y="3924461"/>
            <a:ext cx="6051236" cy="1735913"/>
          </a:xfrm>
        </p:spPr>
        <p:txBody>
          <a:bodyPr>
            <a:noAutofit/>
          </a:bodyPr>
          <a:lstStyle/>
          <a:p>
            <a:r>
              <a:rPr lang="en-US" sz="2800" b="1" dirty="0">
                <a:solidFill>
                  <a:srgbClr val="FFFFFF"/>
                </a:solidFill>
              </a:rPr>
              <a:t>MAY24 </a:t>
            </a:r>
          </a:p>
          <a:p>
            <a:r>
              <a:rPr lang="en-US" sz="2800" dirty="0">
                <a:solidFill>
                  <a:srgbClr val="FFFFFF"/>
                </a:solidFill>
              </a:rPr>
              <a:t>Jonathen Weidman</a:t>
            </a:r>
          </a:p>
          <a:p>
            <a:r>
              <a:rPr lang="en-US" sz="2800" dirty="0">
                <a:solidFill>
                  <a:srgbClr val="FFFFFF"/>
                </a:solidFill>
              </a:rPr>
              <a:t>Prof. </a:t>
            </a:r>
            <a:r>
              <a:rPr lang="en-US" sz="2800" b="1" dirty="0">
                <a:solidFill>
                  <a:srgbClr val="FFFFFF"/>
                </a:solidFill>
              </a:rPr>
              <a:t>Jose Rodriguez</a:t>
            </a:r>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784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Serial Monitor (screenshot)</a:t>
            </a:r>
          </a:p>
        </p:txBody>
      </p:sp>
      <p:pic>
        <p:nvPicPr>
          <p:cNvPr id="5" name="Content Placeholder 4" descr="A computer screen shot of a computer&#10;&#10;Description automatically generated">
            <a:extLst>
              <a:ext uri="{FF2B5EF4-FFF2-40B4-BE49-F238E27FC236}">
                <a16:creationId xmlns:a16="http://schemas.microsoft.com/office/drawing/2014/main" id="{8FA27C22-8648-3747-53C8-805A0DA39D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033" r="30001" b="29206"/>
          <a:stretch/>
        </p:blipFill>
        <p:spPr>
          <a:xfrm>
            <a:off x="4502428" y="1483296"/>
            <a:ext cx="7225748" cy="3891408"/>
          </a:xfrm>
          <a:prstGeom prst="rect">
            <a:avLst/>
          </a:prstGeom>
        </p:spPr>
      </p:pic>
    </p:spTree>
    <p:extLst>
      <p:ext uri="{BB962C8B-B14F-4D97-AF65-F5344CB8AC3E}">
        <p14:creationId xmlns:p14="http://schemas.microsoft.com/office/powerpoint/2010/main" val="712556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39595-A48F-68D5-06A1-3AC30371A7BD}"/>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Module 4 Overview</a:t>
            </a:r>
          </a:p>
        </p:txBody>
      </p:sp>
      <p:sp>
        <p:nvSpPr>
          <p:cNvPr id="3" name="Content Placeholder 2">
            <a:extLst>
              <a:ext uri="{FF2B5EF4-FFF2-40B4-BE49-F238E27FC236}">
                <a16:creationId xmlns:a16="http://schemas.microsoft.com/office/drawing/2014/main" id="{DBD77D54-AC8E-06CA-874C-F9F30DBA99E5}"/>
              </a:ext>
            </a:extLst>
          </p:cNvPr>
          <p:cNvSpPr>
            <a:spLocks noGrp="1"/>
          </p:cNvSpPr>
          <p:nvPr>
            <p:ph idx="1"/>
          </p:nvPr>
        </p:nvSpPr>
        <p:spPr>
          <a:xfrm>
            <a:off x="4810259" y="649480"/>
            <a:ext cx="6555347" cy="5546047"/>
          </a:xfrm>
        </p:spPr>
        <p:txBody>
          <a:bodyPr anchor="ctr">
            <a:normAutofit/>
          </a:bodyPr>
          <a:lstStyle/>
          <a:p>
            <a:r>
              <a:rPr lang="en-US" sz="2000" dirty="0"/>
              <a:t>On this week of the project, I added a green LED alongside the red LED and an active buzzer to the breadboard. You will also notice there is an extra wire connected.</a:t>
            </a:r>
          </a:p>
          <a:p>
            <a:r>
              <a:rPr lang="en-US" sz="2000" dirty="0"/>
              <a:t>This part of the project started to introduce us to the security aspect. The blue wire connected is the door sensor for this portion. When connected it symbolizes a closed door and when disconnected it displays the red LED and activates the buzzer.</a:t>
            </a:r>
          </a:p>
          <a:p>
            <a:r>
              <a:rPr lang="en-US" sz="2000" dirty="0"/>
              <a:t>All these events that occur are displayed in the serial monitor to show the security warning. </a:t>
            </a:r>
          </a:p>
        </p:txBody>
      </p:sp>
    </p:spTree>
    <p:extLst>
      <p:ext uri="{BB962C8B-B14F-4D97-AF65-F5344CB8AC3E}">
        <p14:creationId xmlns:p14="http://schemas.microsoft.com/office/powerpoint/2010/main" val="3510546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Circuit of door closed with Green LED ON (picture)</a:t>
            </a:r>
          </a:p>
        </p:txBody>
      </p:sp>
      <p:pic>
        <p:nvPicPr>
          <p:cNvPr id="5" name="Content Placeholder 4" descr="A circuit board with a green light&#10;&#10;Description automatically generated">
            <a:extLst>
              <a:ext uri="{FF2B5EF4-FFF2-40B4-BE49-F238E27FC236}">
                <a16:creationId xmlns:a16="http://schemas.microsoft.com/office/drawing/2014/main" id="{7A7B95CF-C745-2D12-E875-748C358610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5658549" y="-183874"/>
            <a:ext cx="4913505" cy="7225748"/>
          </a:xfrm>
          <a:prstGeom prst="rect">
            <a:avLst/>
          </a:prstGeom>
        </p:spPr>
      </p:pic>
    </p:spTree>
    <p:extLst>
      <p:ext uri="{BB962C8B-B14F-4D97-AF65-F5344CB8AC3E}">
        <p14:creationId xmlns:p14="http://schemas.microsoft.com/office/powerpoint/2010/main" val="72862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Circuit of door open with Green LED OFF (picture)</a:t>
            </a:r>
          </a:p>
        </p:txBody>
      </p:sp>
      <p:pic>
        <p:nvPicPr>
          <p:cNvPr id="5" name="Content Placeholder 4" descr="A circuit board with wires connected to it&#10;&#10;Description automatically generated">
            <a:extLst>
              <a:ext uri="{FF2B5EF4-FFF2-40B4-BE49-F238E27FC236}">
                <a16:creationId xmlns:a16="http://schemas.microsoft.com/office/drawing/2014/main" id="{14FB74A4-F919-D77A-13BC-B4CE7C0036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5739838" y="-183874"/>
            <a:ext cx="4750927" cy="7225748"/>
          </a:xfrm>
          <a:prstGeom prst="rect">
            <a:avLst/>
          </a:prstGeom>
        </p:spPr>
      </p:pic>
    </p:spTree>
    <p:extLst>
      <p:ext uri="{BB962C8B-B14F-4D97-AF65-F5344CB8AC3E}">
        <p14:creationId xmlns:p14="http://schemas.microsoft.com/office/powerpoint/2010/main" val="3563219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Arduino Code (screenshot)</a:t>
            </a:r>
          </a:p>
        </p:txBody>
      </p:sp>
      <p:pic>
        <p:nvPicPr>
          <p:cNvPr id="5" name="Content Placeholder 4" descr="A screenshot of a computer&#10;&#10;Description automatically generated">
            <a:extLst>
              <a:ext uri="{FF2B5EF4-FFF2-40B4-BE49-F238E27FC236}">
                <a16:creationId xmlns:a16="http://schemas.microsoft.com/office/drawing/2014/main" id="{18A23091-83B3-21E3-D236-C4C3F40A9EF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2782"/>
          <a:stretch/>
        </p:blipFill>
        <p:spPr>
          <a:xfrm>
            <a:off x="5393527" y="467208"/>
            <a:ext cx="5443549" cy="5923584"/>
          </a:xfrm>
          <a:prstGeom prst="rect">
            <a:avLst/>
          </a:prstGeom>
        </p:spPr>
      </p:pic>
    </p:spTree>
    <p:extLst>
      <p:ext uri="{BB962C8B-B14F-4D97-AF65-F5344CB8AC3E}">
        <p14:creationId xmlns:p14="http://schemas.microsoft.com/office/powerpoint/2010/main" val="104542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Serial Monitor (screenshot)</a:t>
            </a:r>
          </a:p>
        </p:txBody>
      </p:sp>
      <p:pic>
        <p:nvPicPr>
          <p:cNvPr id="5" name="Content Placeholder 4" descr="A screenshot of a computer&#10;&#10;Description automatically generated">
            <a:extLst>
              <a:ext uri="{FF2B5EF4-FFF2-40B4-BE49-F238E27FC236}">
                <a16:creationId xmlns:a16="http://schemas.microsoft.com/office/drawing/2014/main" id="{8FF18689-DCE1-180D-706F-25418BEA4F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5508"/>
          <a:stretch/>
        </p:blipFill>
        <p:spPr>
          <a:xfrm>
            <a:off x="4502428" y="544906"/>
            <a:ext cx="7225748" cy="5768187"/>
          </a:xfrm>
          <a:prstGeom prst="rect">
            <a:avLst/>
          </a:prstGeom>
        </p:spPr>
      </p:pic>
    </p:spTree>
    <p:extLst>
      <p:ext uri="{BB962C8B-B14F-4D97-AF65-F5344CB8AC3E}">
        <p14:creationId xmlns:p14="http://schemas.microsoft.com/office/powerpoint/2010/main" val="2958013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CD65E-31DF-27F9-24A9-FE028F260FD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Module 5 Overview</a:t>
            </a:r>
          </a:p>
        </p:txBody>
      </p:sp>
      <p:sp>
        <p:nvSpPr>
          <p:cNvPr id="3" name="Content Placeholder 2">
            <a:extLst>
              <a:ext uri="{FF2B5EF4-FFF2-40B4-BE49-F238E27FC236}">
                <a16:creationId xmlns:a16="http://schemas.microsoft.com/office/drawing/2014/main" id="{7342FBA2-59D4-D892-552A-D806D6415EB7}"/>
              </a:ext>
            </a:extLst>
          </p:cNvPr>
          <p:cNvSpPr>
            <a:spLocks noGrp="1"/>
          </p:cNvSpPr>
          <p:nvPr>
            <p:ph idx="1"/>
          </p:nvPr>
        </p:nvSpPr>
        <p:spPr>
          <a:xfrm>
            <a:off x="4810259" y="649480"/>
            <a:ext cx="6555347" cy="5546047"/>
          </a:xfrm>
        </p:spPr>
        <p:txBody>
          <a:bodyPr anchor="ctr">
            <a:normAutofit/>
          </a:bodyPr>
          <a:lstStyle/>
          <a:p>
            <a:r>
              <a:rPr lang="en-US" sz="2000" dirty="0"/>
              <a:t>Here I took out the blue wire from the last module that was acting as the door sensor and instead replaced with the ultrasonic sensor. I also added a yellow LED to show as a warning instead of safe and danger only.</a:t>
            </a:r>
          </a:p>
          <a:p>
            <a:r>
              <a:rPr lang="en-US" sz="2000" dirty="0"/>
              <a:t>When the ultrasonic sensor does not detect anything within range the green LED will stay active. Then, once an object gets closer to range the yellow LED will turn on only and the active buzzer will start slowly beeping. Once the object gets to close to the ultrasonic sensor the buzzer will start beeping rapidly and only the red LED will be on.</a:t>
            </a:r>
          </a:p>
          <a:p>
            <a:r>
              <a:rPr lang="en-US" sz="2000" dirty="0"/>
              <a:t>In the serial monitor, you can see the distance changing as the object gets closer to the ultrasonic sensor and gets further away. I also provide a graph to show the change of the distance from the ultrasonic sensor.</a:t>
            </a:r>
          </a:p>
        </p:txBody>
      </p:sp>
    </p:spTree>
    <p:extLst>
      <p:ext uri="{BB962C8B-B14F-4D97-AF65-F5344CB8AC3E}">
        <p14:creationId xmlns:p14="http://schemas.microsoft.com/office/powerpoint/2010/main" val="1578433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Circuit with green LED on (picture)</a:t>
            </a:r>
          </a:p>
        </p:txBody>
      </p:sp>
      <p:pic>
        <p:nvPicPr>
          <p:cNvPr id="5" name="Content Placeholder 4" descr="A circuit board with wires and wires&#10;&#10;Description automatically generated">
            <a:extLst>
              <a:ext uri="{FF2B5EF4-FFF2-40B4-BE49-F238E27FC236}">
                <a16:creationId xmlns:a16="http://schemas.microsoft.com/office/drawing/2014/main" id="{88A24016-2EC7-71FF-7022-37585AB7B5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5477906" y="-183874"/>
            <a:ext cx="5274791" cy="7225748"/>
          </a:xfrm>
          <a:prstGeom prst="rect">
            <a:avLst/>
          </a:prstGeom>
        </p:spPr>
      </p:pic>
    </p:spTree>
    <p:extLst>
      <p:ext uri="{BB962C8B-B14F-4D97-AF65-F5344CB8AC3E}">
        <p14:creationId xmlns:p14="http://schemas.microsoft.com/office/powerpoint/2010/main" val="237915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Circuit with yellow LED on (picture)</a:t>
            </a:r>
          </a:p>
        </p:txBody>
      </p:sp>
      <p:pic>
        <p:nvPicPr>
          <p:cNvPr id="5" name="Content Placeholder 4" descr="A circuit board with wires and lights&#10;&#10;Description automatically generated">
            <a:extLst>
              <a:ext uri="{FF2B5EF4-FFF2-40B4-BE49-F238E27FC236}">
                <a16:creationId xmlns:a16="http://schemas.microsoft.com/office/drawing/2014/main" id="{12456555-069F-F87A-C1EB-D959ADF402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5441775" y="-183874"/>
            <a:ext cx="5347053" cy="7225748"/>
          </a:xfrm>
          <a:prstGeom prst="rect">
            <a:avLst/>
          </a:prstGeom>
        </p:spPr>
      </p:pic>
    </p:spTree>
    <p:extLst>
      <p:ext uri="{BB962C8B-B14F-4D97-AF65-F5344CB8AC3E}">
        <p14:creationId xmlns:p14="http://schemas.microsoft.com/office/powerpoint/2010/main" val="2683296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Circuit with red LED on (picture)</a:t>
            </a:r>
          </a:p>
        </p:txBody>
      </p:sp>
      <p:pic>
        <p:nvPicPr>
          <p:cNvPr id="5" name="Content Placeholder 4" descr="A circuit board with wires and a blue circuit board&#10;&#10;Description automatically generated">
            <a:extLst>
              <a:ext uri="{FF2B5EF4-FFF2-40B4-BE49-F238E27FC236}">
                <a16:creationId xmlns:a16="http://schemas.microsoft.com/office/drawing/2014/main" id="{E5FB499E-28B4-8A80-B392-07B6867BB4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5441776" y="-183874"/>
            <a:ext cx="5347051" cy="7225748"/>
          </a:xfrm>
          <a:prstGeom prst="rect">
            <a:avLst/>
          </a:prstGeom>
        </p:spPr>
      </p:pic>
    </p:spTree>
    <p:extLst>
      <p:ext uri="{BB962C8B-B14F-4D97-AF65-F5344CB8AC3E}">
        <p14:creationId xmlns:p14="http://schemas.microsoft.com/office/powerpoint/2010/main" val="54487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B8E46-01C3-4EFE-B4D7-92D6E3508A3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Introduction</a:t>
            </a:r>
          </a:p>
        </p:txBody>
      </p:sp>
      <p:sp>
        <p:nvSpPr>
          <p:cNvPr id="3" name="Content Placeholder 2">
            <a:extLst>
              <a:ext uri="{FF2B5EF4-FFF2-40B4-BE49-F238E27FC236}">
                <a16:creationId xmlns:a16="http://schemas.microsoft.com/office/drawing/2014/main" id="{034A677C-3327-2AEF-370C-2524B0F92DAE}"/>
              </a:ext>
            </a:extLst>
          </p:cNvPr>
          <p:cNvSpPr>
            <a:spLocks noGrp="1"/>
          </p:cNvSpPr>
          <p:nvPr>
            <p:ph idx="1"/>
          </p:nvPr>
        </p:nvSpPr>
        <p:spPr>
          <a:xfrm>
            <a:off x="4810259" y="649480"/>
            <a:ext cx="6555347" cy="5546047"/>
          </a:xfrm>
        </p:spPr>
        <p:txBody>
          <a:bodyPr anchor="ctr">
            <a:normAutofit/>
          </a:bodyPr>
          <a:lstStyle/>
          <a:p>
            <a:r>
              <a:rPr lang="en-US" sz="1600"/>
              <a:t>In this project I was taught how different aspects of IoT devices work together.</a:t>
            </a:r>
          </a:p>
          <a:p>
            <a:r>
              <a:rPr lang="en-US" sz="1600"/>
              <a:t>This project I built a home automation IoT device. This device taught me how different sensors work and communicate with the rest of the device.</a:t>
            </a:r>
          </a:p>
          <a:p>
            <a:r>
              <a:rPr lang="en-US" sz="1600"/>
              <a:t>I was able to program the device using the Arduino software to make it do the tasks I needed it to. I learned how to automate tasks using the Arduino circuit board.</a:t>
            </a:r>
          </a:p>
          <a:p>
            <a:r>
              <a:rPr lang="en-US" sz="1600"/>
              <a:t>I used a combination of LED, distance sensor, photocell, resistors, and an active buzzer to accomplish the tasks the project required.</a:t>
            </a:r>
          </a:p>
          <a:p>
            <a:r>
              <a:rPr lang="en-US" sz="1600"/>
              <a:t>I was expected to make the green LED stay on while there is nothing close to the ultrasonic sensor then as an object moves closer it sends a warning signal causing a slow beep from the active buzzer and turning on the yellow LED with the green LED off. Then when the object was to close to the sensor it would turn on only the red LED and the buzzer will rapidly beep.</a:t>
            </a:r>
          </a:p>
          <a:p>
            <a:r>
              <a:rPr lang="en-US" sz="1600"/>
              <a:t>The other task was to get the blue LED to turn off when the photocell detected light above a certain level. All these tasks can go together in a real-life scenario when leaving the house having an emergency light on when you turn the lights out and a security sensor to detect a possible intruder.</a:t>
            </a:r>
          </a:p>
        </p:txBody>
      </p:sp>
    </p:spTree>
    <p:extLst>
      <p:ext uri="{BB962C8B-B14F-4D97-AF65-F5344CB8AC3E}">
        <p14:creationId xmlns:p14="http://schemas.microsoft.com/office/powerpoint/2010/main" val="962197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Arduino Code (screenshot)</a:t>
            </a:r>
          </a:p>
        </p:txBody>
      </p:sp>
      <p:pic>
        <p:nvPicPr>
          <p:cNvPr id="5" name="Content Placeholder 4" descr="A screenshot of a computer&#10;&#10;Description automatically generated">
            <a:extLst>
              <a:ext uri="{FF2B5EF4-FFF2-40B4-BE49-F238E27FC236}">
                <a16:creationId xmlns:a16="http://schemas.microsoft.com/office/drawing/2014/main" id="{1D6B0349-84ED-BA4D-E7A6-746FDD8B8E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8033"/>
          <a:stretch/>
        </p:blipFill>
        <p:spPr>
          <a:xfrm>
            <a:off x="4502428" y="499263"/>
            <a:ext cx="7225748" cy="5859474"/>
          </a:xfrm>
          <a:prstGeom prst="rect">
            <a:avLst/>
          </a:prstGeom>
        </p:spPr>
      </p:pic>
    </p:spTree>
    <p:extLst>
      <p:ext uri="{BB962C8B-B14F-4D97-AF65-F5344CB8AC3E}">
        <p14:creationId xmlns:p14="http://schemas.microsoft.com/office/powerpoint/2010/main" val="4274792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Plot of data (graph from Excel)</a:t>
            </a:r>
          </a:p>
        </p:txBody>
      </p:sp>
      <p:pic>
        <p:nvPicPr>
          <p:cNvPr id="5" name="Content Placeholder 4" descr="A graph on a graph&#10;&#10;Description automatically generated">
            <a:extLst>
              <a:ext uri="{FF2B5EF4-FFF2-40B4-BE49-F238E27FC236}">
                <a16:creationId xmlns:a16="http://schemas.microsoft.com/office/drawing/2014/main" id="{93A46D7A-6F73-F0E7-E614-0583DA849C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1478049"/>
            <a:ext cx="7225748" cy="3901901"/>
          </a:xfrm>
          <a:prstGeom prst="rect">
            <a:avLst/>
          </a:prstGeom>
        </p:spPr>
      </p:pic>
    </p:spTree>
    <p:extLst>
      <p:ext uri="{BB962C8B-B14F-4D97-AF65-F5344CB8AC3E}">
        <p14:creationId xmlns:p14="http://schemas.microsoft.com/office/powerpoint/2010/main" val="266774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7C6932-8823-3F24-E1F7-DE79043CD40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Module 6 Overview</a:t>
            </a:r>
          </a:p>
        </p:txBody>
      </p:sp>
      <p:sp>
        <p:nvSpPr>
          <p:cNvPr id="3" name="Content Placeholder 2">
            <a:extLst>
              <a:ext uri="{FF2B5EF4-FFF2-40B4-BE49-F238E27FC236}">
                <a16:creationId xmlns:a16="http://schemas.microsoft.com/office/drawing/2014/main" id="{FDC7159E-0D41-ADF3-03EA-B36A87486F0C}"/>
              </a:ext>
            </a:extLst>
          </p:cNvPr>
          <p:cNvSpPr>
            <a:spLocks noGrp="1"/>
          </p:cNvSpPr>
          <p:nvPr>
            <p:ph idx="1"/>
          </p:nvPr>
        </p:nvSpPr>
        <p:spPr>
          <a:xfrm>
            <a:off x="4810259" y="649480"/>
            <a:ext cx="6555347" cy="5546047"/>
          </a:xfrm>
        </p:spPr>
        <p:txBody>
          <a:bodyPr anchor="ctr">
            <a:normAutofit/>
          </a:bodyPr>
          <a:lstStyle/>
          <a:p>
            <a:r>
              <a:rPr lang="en-US" sz="2000" dirty="0"/>
              <a:t>In this portion, I was tasked with adding automation to the mix alongside the security. I added the blue LED and a photocell to achieve this automation.</a:t>
            </a:r>
          </a:p>
          <a:p>
            <a:r>
              <a:rPr lang="en-US" sz="2000" dirty="0"/>
              <a:t>This is an automated light the turns on when the lights are out which the light level is detected by the photocell. When a bright light gets closer it will automatically turn off the blue LED. </a:t>
            </a:r>
          </a:p>
          <a:p>
            <a:r>
              <a:rPr lang="en-US" sz="2000" dirty="0"/>
              <a:t>It’s almost like a solar powered garden light in a way where the sun turns off the light and charges the battery. In this case there is no battery to charge though.</a:t>
            </a:r>
          </a:p>
          <a:p>
            <a:r>
              <a:rPr lang="en-US" sz="2000" dirty="0"/>
              <a:t>In the serial monitor you can see it notify us when the LED is turned on because the light wasn’t strong enough for the photocell to pick up.</a:t>
            </a:r>
          </a:p>
        </p:txBody>
      </p:sp>
    </p:spTree>
    <p:extLst>
      <p:ext uri="{BB962C8B-B14F-4D97-AF65-F5344CB8AC3E}">
        <p14:creationId xmlns:p14="http://schemas.microsoft.com/office/powerpoint/2010/main" val="2347256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Shape 9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PlaceHolder 1"/>
          <p:cNvSpPr>
            <a:spLocks noGrp="1"/>
          </p:cNvSpPr>
          <p:nvPr>
            <p:ph type="title"/>
          </p:nvPr>
        </p:nvSpPr>
        <p:spPr>
          <a:xfrm>
            <a:off x="660041" y="2767106"/>
            <a:ext cx="2880828" cy="3071906"/>
          </a:xfrm>
          <a:prstGeom prst="rect">
            <a:avLst/>
          </a:prstGeom>
        </p:spPr>
        <p:txBody>
          <a:bodyPr vert="horz" lIns="91440" tIns="45720" rIns="91440" bIns="45720" rtlCol="0" anchor="t">
            <a:normAutofit/>
          </a:bodyPr>
          <a:lstStyle/>
          <a:p>
            <a:r>
              <a:rPr lang="en-US" sz="4000" b="0" strike="noStrike" kern="1200" spc="-1">
                <a:solidFill>
                  <a:srgbClr val="FFFFFF"/>
                </a:solidFill>
                <a:latin typeface="+mj-lt"/>
                <a:ea typeface="+mj-ea"/>
                <a:cs typeface="+mj-cs"/>
              </a:rPr>
              <a:t>Circuit with automated LED off (picture)</a:t>
            </a:r>
          </a:p>
        </p:txBody>
      </p:sp>
      <p:pic>
        <p:nvPicPr>
          <p:cNvPr id="87" name="Picture 86"/>
          <p:cNvPicPr/>
          <p:nvPr/>
        </p:nvPicPr>
        <p:blipFill>
          <a:blip r:embed="rId2"/>
          <a:stretch/>
        </p:blipFill>
        <p:spPr>
          <a:xfrm rot="5400000">
            <a:off x="5550161" y="-183874"/>
            <a:ext cx="5130281" cy="7225748"/>
          </a:xfrm>
          <a:prstGeom prst="rect">
            <a:avLst/>
          </a:prstGeom>
        </p:spPr>
      </p:pic>
    </p:spTree>
    <p:extLst>
      <p:ext uri="{BB962C8B-B14F-4D97-AF65-F5344CB8AC3E}">
        <p14:creationId xmlns:p14="http://schemas.microsoft.com/office/powerpoint/2010/main" val="1049722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10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PlaceHolder 1"/>
          <p:cNvSpPr>
            <a:spLocks noGrp="1"/>
          </p:cNvSpPr>
          <p:nvPr>
            <p:ph type="title"/>
          </p:nvPr>
        </p:nvSpPr>
        <p:spPr>
          <a:xfrm>
            <a:off x="660041" y="2767106"/>
            <a:ext cx="2880828" cy="3071906"/>
          </a:xfrm>
          <a:prstGeom prst="rect">
            <a:avLst/>
          </a:prstGeom>
        </p:spPr>
        <p:txBody>
          <a:bodyPr vert="horz" lIns="91440" tIns="45720" rIns="91440" bIns="45720" rtlCol="0" anchor="t">
            <a:normAutofit/>
          </a:bodyPr>
          <a:lstStyle/>
          <a:p>
            <a:r>
              <a:rPr lang="en-US" sz="4000" b="0" strike="noStrike" kern="1200" spc="-1">
                <a:solidFill>
                  <a:srgbClr val="FFFFFF"/>
                </a:solidFill>
                <a:latin typeface="+mj-lt"/>
                <a:ea typeface="+mj-ea"/>
                <a:cs typeface="+mj-cs"/>
              </a:rPr>
              <a:t>Circuit with automated LED on (picture)</a:t>
            </a:r>
          </a:p>
        </p:txBody>
      </p:sp>
      <p:pic>
        <p:nvPicPr>
          <p:cNvPr id="89" name="Picture 88"/>
          <p:cNvPicPr/>
          <p:nvPr/>
        </p:nvPicPr>
        <p:blipFill>
          <a:blip r:embed="rId2"/>
          <a:stretch/>
        </p:blipFill>
        <p:spPr>
          <a:xfrm rot="5400000">
            <a:off x="5495968" y="-183874"/>
            <a:ext cx="5238667" cy="7225748"/>
          </a:xfrm>
          <a:prstGeom prst="rect">
            <a:avLst/>
          </a:prstGeom>
        </p:spPr>
      </p:pic>
    </p:spTree>
    <p:extLst>
      <p:ext uri="{BB962C8B-B14F-4D97-AF65-F5344CB8AC3E}">
        <p14:creationId xmlns:p14="http://schemas.microsoft.com/office/powerpoint/2010/main" val="1403151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PlaceHolder 1"/>
          <p:cNvSpPr>
            <a:spLocks noGrp="1"/>
          </p:cNvSpPr>
          <p:nvPr>
            <p:ph type="title"/>
          </p:nvPr>
        </p:nvSpPr>
        <p:spPr>
          <a:xfrm>
            <a:off x="660041" y="2767106"/>
            <a:ext cx="2880828" cy="3071906"/>
          </a:xfrm>
          <a:prstGeom prst="rect">
            <a:avLst/>
          </a:prstGeom>
        </p:spPr>
        <p:txBody>
          <a:bodyPr vert="horz" lIns="91440" tIns="45720" rIns="91440" bIns="45720" rtlCol="0" anchor="t">
            <a:normAutofit/>
          </a:bodyPr>
          <a:lstStyle/>
          <a:p>
            <a:r>
              <a:rPr lang="en-US" sz="4000" b="0" strike="noStrike" kern="1200" spc="-1">
                <a:solidFill>
                  <a:srgbClr val="FFFFFF"/>
                </a:solidFill>
                <a:latin typeface="+mj-lt"/>
                <a:ea typeface="+mj-ea"/>
                <a:cs typeface="+mj-cs"/>
              </a:rPr>
              <a:t>Arduino Code (screenshot)</a:t>
            </a:r>
          </a:p>
        </p:txBody>
      </p:sp>
      <p:pic>
        <p:nvPicPr>
          <p:cNvPr id="91" name="Picture 90"/>
          <p:cNvPicPr/>
          <p:nvPr/>
        </p:nvPicPr>
        <p:blipFill>
          <a:blip r:embed="rId2"/>
          <a:stretch/>
        </p:blipFill>
        <p:spPr>
          <a:xfrm>
            <a:off x="4502428" y="918052"/>
            <a:ext cx="7225748" cy="5021896"/>
          </a:xfrm>
          <a:prstGeom prst="rect">
            <a:avLst/>
          </a:prstGeom>
        </p:spPr>
      </p:pic>
    </p:spTree>
    <p:extLst>
      <p:ext uri="{BB962C8B-B14F-4D97-AF65-F5344CB8AC3E}">
        <p14:creationId xmlns:p14="http://schemas.microsoft.com/office/powerpoint/2010/main" val="1541234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reeform: Shape 10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PlaceHolder 1"/>
          <p:cNvSpPr>
            <a:spLocks noGrp="1"/>
          </p:cNvSpPr>
          <p:nvPr>
            <p:ph type="title"/>
          </p:nvPr>
        </p:nvSpPr>
        <p:spPr>
          <a:xfrm>
            <a:off x="660041" y="2767106"/>
            <a:ext cx="2880828" cy="3071906"/>
          </a:xfrm>
          <a:prstGeom prst="rect">
            <a:avLst/>
          </a:prstGeom>
        </p:spPr>
        <p:txBody>
          <a:bodyPr vert="horz" lIns="91440" tIns="45720" rIns="91440" bIns="45720" rtlCol="0" anchor="t">
            <a:normAutofit/>
          </a:bodyPr>
          <a:lstStyle/>
          <a:p>
            <a:r>
              <a:rPr lang="en-US" sz="4000" b="0" strike="noStrike" kern="1200" spc="-1">
                <a:solidFill>
                  <a:srgbClr val="FFFFFF"/>
                </a:solidFill>
                <a:latin typeface="+mj-lt"/>
                <a:ea typeface="+mj-ea"/>
                <a:cs typeface="+mj-cs"/>
              </a:rPr>
              <a:t>Serial Monitor (screenshot)</a:t>
            </a:r>
          </a:p>
        </p:txBody>
      </p:sp>
      <p:pic>
        <p:nvPicPr>
          <p:cNvPr id="93" name="Picture 92"/>
          <p:cNvPicPr/>
          <p:nvPr/>
        </p:nvPicPr>
        <p:blipFill>
          <a:blip r:embed="rId2"/>
          <a:stretch/>
        </p:blipFill>
        <p:spPr>
          <a:xfrm>
            <a:off x="4525049" y="467208"/>
            <a:ext cx="7180506" cy="5923584"/>
          </a:xfrm>
          <a:prstGeom prst="rect">
            <a:avLst/>
          </a:prstGeom>
        </p:spPr>
      </p:pic>
    </p:spTree>
    <p:extLst>
      <p:ext uri="{BB962C8B-B14F-4D97-AF65-F5344CB8AC3E}">
        <p14:creationId xmlns:p14="http://schemas.microsoft.com/office/powerpoint/2010/main" val="3831677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63A24-D55B-DA48-5330-59BCEA89954D}"/>
              </a:ext>
            </a:extLst>
          </p:cNvPr>
          <p:cNvSpPr>
            <a:spLocks noGrp="1"/>
          </p:cNvSpPr>
          <p:nvPr>
            <p:ph type="title"/>
          </p:nvPr>
        </p:nvSpPr>
        <p:spPr>
          <a:xfrm>
            <a:off x="466722" y="586855"/>
            <a:ext cx="3201366" cy="3387497"/>
          </a:xfrm>
        </p:spPr>
        <p:txBody>
          <a:bodyPr anchor="b">
            <a:normAutofit/>
          </a:bodyPr>
          <a:lstStyle/>
          <a:p>
            <a:pPr algn="r"/>
            <a:r>
              <a:rPr lang="en-US" sz="2800">
                <a:solidFill>
                  <a:srgbClr val="FFFFFF"/>
                </a:solidFill>
              </a:rPr>
              <a:t>Challenges/Lessons Learned	</a:t>
            </a:r>
          </a:p>
        </p:txBody>
      </p:sp>
      <p:sp>
        <p:nvSpPr>
          <p:cNvPr id="3" name="Content Placeholder 2">
            <a:extLst>
              <a:ext uri="{FF2B5EF4-FFF2-40B4-BE49-F238E27FC236}">
                <a16:creationId xmlns:a16="http://schemas.microsoft.com/office/drawing/2014/main" id="{44CE0112-9431-4320-AAFD-B19229B5F891}"/>
              </a:ext>
            </a:extLst>
          </p:cNvPr>
          <p:cNvSpPr>
            <a:spLocks noGrp="1"/>
          </p:cNvSpPr>
          <p:nvPr>
            <p:ph idx="1"/>
          </p:nvPr>
        </p:nvSpPr>
        <p:spPr>
          <a:xfrm>
            <a:off x="4810259" y="649480"/>
            <a:ext cx="6555347" cy="5546047"/>
          </a:xfrm>
        </p:spPr>
        <p:txBody>
          <a:bodyPr anchor="ctr">
            <a:normAutofit/>
          </a:bodyPr>
          <a:lstStyle/>
          <a:p>
            <a:r>
              <a:rPr lang="en-US" sz="2000"/>
              <a:t>When I first started this project, I struggled to find the correct parts that I needed. Some I couldn’t find because they were so small. I eventually became accustomed to the parts as the were listed inside the IoT kit with the names and images.</a:t>
            </a:r>
          </a:p>
          <a:p>
            <a:r>
              <a:rPr lang="en-US" sz="2000"/>
              <a:t>I had trouble keeping the breadboard neat and tidy to keep track of everything until I saw a professor use two breadboards instead of one and had better cable management than I did which is where I got the idea for my wires in module 6.</a:t>
            </a:r>
          </a:p>
          <a:p>
            <a:r>
              <a:rPr lang="en-US" sz="2000"/>
              <a:t>I made some mistakes when writing the code instead of copying and pasting so I could get used to doing the code myself for future career choices.</a:t>
            </a:r>
          </a:p>
          <a:p>
            <a:r>
              <a:rPr lang="en-US" sz="2000"/>
              <a:t>I overcame all these obstacles by attending my live sessions and emailing with my professor as well as getting help and advice from my peers.</a:t>
            </a:r>
          </a:p>
        </p:txBody>
      </p:sp>
    </p:spTree>
    <p:extLst>
      <p:ext uri="{BB962C8B-B14F-4D97-AF65-F5344CB8AC3E}">
        <p14:creationId xmlns:p14="http://schemas.microsoft.com/office/powerpoint/2010/main" val="687836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24975-7ABD-C587-5784-B1DDA785015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Career Skills</a:t>
            </a:r>
          </a:p>
        </p:txBody>
      </p:sp>
      <p:sp>
        <p:nvSpPr>
          <p:cNvPr id="3" name="Content Placeholder 2">
            <a:extLst>
              <a:ext uri="{FF2B5EF4-FFF2-40B4-BE49-F238E27FC236}">
                <a16:creationId xmlns:a16="http://schemas.microsoft.com/office/drawing/2014/main" id="{8E67A3B2-1967-1296-DE8C-B630FBC41376}"/>
              </a:ext>
            </a:extLst>
          </p:cNvPr>
          <p:cNvSpPr>
            <a:spLocks noGrp="1"/>
          </p:cNvSpPr>
          <p:nvPr>
            <p:ph idx="1"/>
          </p:nvPr>
        </p:nvSpPr>
        <p:spPr>
          <a:xfrm>
            <a:off x="4810259" y="649480"/>
            <a:ext cx="6555347" cy="5546047"/>
          </a:xfrm>
        </p:spPr>
        <p:txBody>
          <a:bodyPr anchor="ctr">
            <a:normAutofit/>
          </a:bodyPr>
          <a:lstStyle/>
          <a:p>
            <a:r>
              <a:rPr lang="en-US" sz="2000" dirty="0"/>
              <a:t>I developed some great skills that I hope I can use in my future career in tech. I learned how to properly wire an IoT device and connect it to a program to accomplish the task I need it to.</a:t>
            </a:r>
          </a:p>
          <a:p>
            <a:r>
              <a:rPr lang="en-US" sz="2000" dirty="0"/>
              <a:t>In this course I also learned how to troubleshoot problems that had arose when programming the device and learned the importance of resistors, so I don’t burn any part of the device out.</a:t>
            </a:r>
          </a:p>
          <a:p>
            <a:r>
              <a:rPr lang="en-US" sz="2000" dirty="0"/>
              <a:t>I picked up on some better cable management habits to keep my device organized. I also learned the importance and how to secure my devices.</a:t>
            </a:r>
          </a:p>
        </p:txBody>
      </p:sp>
    </p:spTree>
    <p:extLst>
      <p:ext uri="{BB962C8B-B14F-4D97-AF65-F5344CB8AC3E}">
        <p14:creationId xmlns:p14="http://schemas.microsoft.com/office/powerpoint/2010/main" val="4132292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24975-7ABD-C587-5784-B1DDA785015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Conclusion</a:t>
            </a:r>
          </a:p>
        </p:txBody>
      </p:sp>
      <p:sp>
        <p:nvSpPr>
          <p:cNvPr id="3" name="Content Placeholder 2">
            <a:extLst>
              <a:ext uri="{FF2B5EF4-FFF2-40B4-BE49-F238E27FC236}">
                <a16:creationId xmlns:a16="http://schemas.microsoft.com/office/drawing/2014/main" id="{8E67A3B2-1967-1296-DE8C-B630FBC41376}"/>
              </a:ext>
            </a:extLst>
          </p:cNvPr>
          <p:cNvSpPr>
            <a:spLocks noGrp="1"/>
          </p:cNvSpPr>
          <p:nvPr>
            <p:ph idx="1"/>
          </p:nvPr>
        </p:nvSpPr>
        <p:spPr>
          <a:xfrm>
            <a:off x="4810259" y="649480"/>
            <a:ext cx="6555347" cy="5546047"/>
          </a:xfrm>
        </p:spPr>
        <p:txBody>
          <a:bodyPr anchor="ctr">
            <a:normAutofit/>
          </a:bodyPr>
          <a:lstStyle/>
          <a:p>
            <a:r>
              <a:rPr lang="en-US" sz="2000" dirty="0"/>
              <a:t>This course has filled me with so much knowledge on IoT devices and security. Even though this was an introduction class, I feel as though I am ready to get started in this industry. </a:t>
            </a:r>
          </a:p>
          <a:p>
            <a:r>
              <a:rPr lang="en-US" sz="2000" dirty="0"/>
              <a:t>This class was very useful in learning that security is not just important on the network or the device itself but, physical security is just as important.</a:t>
            </a:r>
          </a:p>
          <a:p>
            <a:r>
              <a:rPr lang="en-US" sz="2000" dirty="0"/>
              <a:t>If anyone was able to have access to the device, it could cause a problem if they tried to switch something around with no knowledge of what the are doing. </a:t>
            </a:r>
          </a:p>
          <a:p>
            <a:r>
              <a:rPr lang="en-US" sz="2000" dirty="0"/>
              <a:t>This project has really taught me a great deal about designing, prototyping, and building all parts of an IoT device.</a:t>
            </a:r>
          </a:p>
        </p:txBody>
      </p:sp>
    </p:spTree>
    <p:extLst>
      <p:ext uri="{BB962C8B-B14F-4D97-AF65-F5344CB8AC3E}">
        <p14:creationId xmlns:p14="http://schemas.microsoft.com/office/powerpoint/2010/main" val="835196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A6360-5421-9B97-E056-F49015B2F84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Module 2 Overview</a:t>
            </a:r>
          </a:p>
        </p:txBody>
      </p:sp>
      <p:sp>
        <p:nvSpPr>
          <p:cNvPr id="17" name="Content Placeholder 2">
            <a:extLst>
              <a:ext uri="{FF2B5EF4-FFF2-40B4-BE49-F238E27FC236}">
                <a16:creationId xmlns:a16="http://schemas.microsoft.com/office/drawing/2014/main" id="{EFDE7FD5-A3F1-E7AC-9DF6-B9292F1D1F16}"/>
              </a:ext>
            </a:extLst>
          </p:cNvPr>
          <p:cNvSpPr>
            <a:spLocks noGrp="1"/>
          </p:cNvSpPr>
          <p:nvPr>
            <p:ph idx="1"/>
          </p:nvPr>
        </p:nvSpPr>
        <p:spPr>
          <a:xfrm>
            <a:off x="4810259" y="649480"/>
            <a:ext cx="6555347" cy="5546047"/>
          </a:xfrm>
        </p:spPr>
        <p:txBody>
          <a:bodyPr anchor="ctr">
            <a:normAutofit/>
          </a:bodyPr>
          <a:lstStyle/>
          <a:p>
            <a:r>
              <a:rPr lang="en-US" sz="2000"/>
              <a:t>In this portion of the project, I was practicing and trying to get the hang of the Arduino software and learning how to put the project together using the Tinkercad website.</a:t>
            </a:r>
          </a:p>
          <a:p>
            <a:r>
              <a:rPr lang="en-US" sz="2000"/>
              <a:t>I was also introduced to programming the code to accomplish all different tasks required in the future of this project.</a:t>
            </a:r>
          </a:p>
        </p:txBody>
      </p:sp>
    </p:spTree>
    <p:extLst>
      <p:ext uri="{BB962C8B-B14F-4D97-AF65-F5344CB8AC3E}">
        <p14:creationId xmlns:p14="http://schemas.microsoft.com/office/powerpoint/2010/main" val="291011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24975-7ABD-C587-5784-B1DDA785015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References</a:t>
            </a:r>
          </a:p>
        </p:txBody>
      </p:sp>
      <p:sp>
        <p:nvSpPr>
          <p:cNvPr id="3" name="Content Placeholder 2">
            <a:extLst>
              <a:ext uri="{FF2B5EF4-FFF2-40B4-BE49-F238E27FC236}">
                <a16:creationId xmlns:a16="http://schemas.microsoft.com/office/drawing/2014/main" id="{8E67A3B2-1967-1296-DE8C-B630FBC41376}"/>
              </a:ext>
            </a:extLst>
          </p:cNvPr>
          <p:cNvSpPr>
            <a:spLocks noGrp="1"/>
          </p:cNvSpPr>
          <p:nvPr>
            <p:ph idx="1"/>
          </p:nvPr>
        </p:nvSpPr>
        <p:spPr>
          <a:xfrm>
            <a:off x="4810259" y="649480"/>
            <a:ext cx="6555347" cy="5546047"/>
          </a:xfrm>
        </p:spPr>
        <p:txBody>
          <a:bodyPr anchor="ctr">
            <a:normAutofit/>
          </a:bodyPr>
          <a:lstStyle/>
          <a:p>
            <a:pPr marL="0" indent="0">
              <a:buNone/>
            </a:pPr>
            <a:r>
              <a:rPr lang="en-US" sz="2000" dirty="0"/>
              <a:t>For this project I used the tools provided to me by the school. The PowerPoint deliverables to guide me throughout the process and primarily using site like Wikipedia and Reddit to help get answers to some of my questions when I hit a wall.</a:t>
            </a:r>
          </a:p>
          <a:p>
            <a:pPr marL="0" indent="0">
              <a:buNone/>
            </a:pPr>
            <a:r>
              <a:rPr lang="en-US" sz="2000" dirty="0"/>
              <a:t>I always asked my peers for assistance when I struggled to figure out what I was doing wrong that I could get an aspect of my device to function as it </a:t>
            </a:r>
            <a:r>
              <a:rPr lang="en-US" sz="2000" dirty="0" err="1"/>
              <a:t>shoul</a:t>
            </a:r>
            <a:r>
              <a:rPr lang="en-US" sz="2000" dirty="0"/>
              <a:t>.</a:t>
            </a:r>
          </a:p>
        </p:txBody>
      </p:sp>
    </p:spTree>
    <p:extLst>
      <p:ext uri="{BB962C8B-B14F-4D97-AF65-F5344CB8AC3E}">
        <p14:creationId xmlns:p14="http://schemas.microsoft.com/office/powerpoint/2010/main" val="3283449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Circuit (screenshot)</a:t>
            </a:r>
          </a:p>
        </p:txBody>
      </p:sp>
      <p:pic>
        <p:nvPicPr>
          <p:cNvPr id="4" name="Picture Placeholder 3" descr="A screenshot of a computer&#10;&#10;Description automatically generated">
            <a:extLst>
              <a:ext uri="{FF2B5EF4-FFF2-40B4-BE49-F238E27FC236}">
                <a16:creationId xmlns:a16="http://schemas.microsoft.com/office/drawing/2014/main" id="{1891453D-14D9-D263-D052-991FD739CF3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011" b="12943"/>
          <a:stretch/>
        </p:blipFill>
        <p:spPr>
          <a:xfrm>
            <a:off x="4502428" y="1098343"/>
            <a:ext cx="7225748" cy="4661314"/>
          </a:xfrm>
          <a:prstGeom prst="rect">
            <a:avLst/>
          </a:prstGeom>
        </p:spPr>
      </p:pic>
    </p:spTree>
    <p:extLst>
      <p:ext uri="{BB962C8B-B14F-4D97-AF65-F5344CB8AC3E}">
        <p14:creationId xmlns:p14="http://schemas.microsoft.com/office/powerpoint/2010/main" val="4167001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Code (screenshot)</a:t>
            </a:r>
          </a:p>
        </p:txBody>
      </p:sp>
      <p:pic>
        <p:nvPicPr>
          <p:cNvPr id="4" name="Picture Placeholder 3" descr="A screenshot of a computer&#10;&#10;Description automatically generated">
            <a:extLst>
              <a:ext uri="{FF2B5EF4-FFF2-40B4-BE49-F238E27FC236}">
                <a16:creationId xmlns:a16="http://schemas.microsoft.com/office/drawing/2014/main" id="{4874D86A-F51B-4AB4-4BB8-91D381B8C6B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17" r="1485"/>
          <a:stretch/>
        </p:blipFill>
        <p:spPr>
          <a:xfrm>
            <a:off x="4502428" y="2007642"/>
            <a:ext cx="7225748" cy="2842716"/>
          </a:xfrm>
          <a:prstGeom prst="rect">
            <a:avLst/>
          </a:prstGeom>
        </p:spPr>
      </p:pic>
    </p:spTree>
    <p:extLst>
      <p:ext uri="{BB962C8B-B14F-4D97-AF65-F5344CB8AC3E}">
        <p14:creationId xmlns:p14="http://schemas.microsoft.com/office/powerpoint/2010/main" val="119745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D70AA-7909-3AC0-DEEA-0229B238840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Module 3 Overview</a:t>
            </a:r>
          </a:p>
        </p:txBody>
      </p:sp>
      <p:sp>
        <p:nvSpPr>
          <p:cNvPr id="3" name="Content Placeholder 2">
            <a:extLst>
              <a:ext uri="{FF2B5EF4-FFF2-40B4-BE49-F238E27FC236}">
                <a16:creationId xmlns:a16="http://schemas.microsoft.com/office/drawing/2014/main" id="{EC02027F-6E6B-0C7A-B085-8C902335D043}"/>
              </a:ext>
            </a:extLst>
          </p:cNvPr>
          <p:cNvSpPr>
            <a:spLocks noGrp="1"/>
          </p:cNvSpPr>
          <p:nvPr>
            <p:ph idx="1"/>
          </p:nvPr>
        </p:nvSpPr>
        <p:spPr>
          <a:xfrm>
            <a:off x="4810259" y="649480"/>
            <a:ext cx="6555347" cy="5546047"/>
          </a:xfrm>
        </p:spPr>
        <p:txBody>
          <a:bodyPr anchor="ctr">
            <a:normAutofit/>
          </a:bodyPr>
          <a:lstStyle/>
          <a:p>
            <a:r>
              <a:rPr lang="en-US" sz="2000" dirty="0"/>
              <a:t>This part of the project, I took inventory of everything I had received in my IoT kit and split the items I used for this project from everything else.</a:t>
            </a:r>
          </a:p>
          <a:p>
            <a:r>
              <a:rPr lang="en-US" sz="2000" dirty="0"/>
              <a:t>I had started the build of the project on the breadboard and the circuit board. In this part I made a red LED that would blink on and off when everything was wired properly.</a:t>
            </a:r>
          </a:p>
          <a:p>
            <a:r>
              <a:rPr lang="en-US" sz="2000" dirty="0"/>
              <a:t>I show at the end of this module the code that I typed out in the Arduino software and the serial monitor showing the process of the LED blinking along with my name and the course.</a:t>
            </a:r>
          </a:p>
        </p:txBody>
      </p:sp>
    </p:spTree>
    <p:extLst>
      <p:ext uri="{BB962C8B-B14F-4D97-AF65-F5344CB8AC3E}">
        <p14:creationId xmlns:p14="http://schemas.microsoft.com/office/powerpoint/2010/main" val="300848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Inventory of IoT Kit (picture)</a:t>
            </a:r>
          </a:p>
        </p:txBody>
      </p:sp>
      <p:sp>
        <p:nvSpPr>
          <p:cNvPr id="4" name="Content Placeholder 3">
            <a:extLst>
              <a:ext uri="{FF2B5EF4-FFF2-40B4-BE49-F238E27FC236}">
                <a16:creationId xmlns:a16="http://schemas.microsoft.com/office/drawing/2014/main" id="{B50D409F-7514-4FB7-9A84-69224041D384}"/>
              </a:ext>
            </a:extLst>
          </p:cNvPr>
          <p:cNvSpPr>
            <a:spLocks noGrp="1"/>
          </p:cNvSpPr>
          <p:nvPr>
            <p:ph sz="half" idx="1"/>
          </p:nvPr>
        </p:nvSpPr>
        <p:spPr>
          <a:xfrm>
            <a:off x="4581727" y="649480"/>
            <a:ext cx="3025303" cy="5546047"/>
          </a:xfrm>
        </p:spPr>
        <p:txBody>
          <a:bodyPr vert="horz" lIns="91440" tIns="45720" rIns="91440" bIns="45720" rtlCol="0" anchor="ctr">
            <a:normAutofit/>
          </a:bodyPr>
          <a:lstStyle/>
          <a:p>
            <a:r>
              <a:rPr lang="en-US" sz="2000"/>
              <a:t>UCTRONICS Kit</a:t>
            </a:r>
          </a:p>
          <a:p>
            <a:r>
              <a:rPr lang="en-US" sz="2000"/>
              <a:t>ESP32 (2) </a:t>
            </a:r>
          </a:p>
          <a:p>
            <a:r>
              <a:rPr lang="en-US" sz="2000"/>
              <a:t>LCD Modules (2)</a:t>
            </a:r>
          </a:p>
          <a:p>
            <a:r>
              <a:rPr lang="en-US" sz="2000"/>
              <a:t>Breadboards (3) </a:t>
            </a:r>
          </a:p>
          <a:p>
            <a:r>
              <a:rPr lang="en-US" sz="2000"/>
              <a:t>Mini Router  </a:t>
            </a:r>
          </a:p>
          <a:p>
            <a:r>
              <a:rPr lang="en-US" sz="2000"/>
              <a:t>Patch Cable  </a:t>
            </a:r>
          </a:p>
          <a:p>
            <a:r>
              <a:rPr lang="en-US" sz="2000"/>
              <a:t>Digital Multi Meter </a:t>
            </a:r>
          </a:p>
          <a:p>
            <a:r>
              <a:rPr lang="en-US" sz="2000"/>
              <a:t>USB to Micro USB (2)</a:t>
            </a:r>
          </a:p>
        </p:txBody>
      </p:sp>
      <p:pic>
        <p:nvPicPr>
          <p:cNvPr id="6" name="Content Placeholder 5" descr="A box with electronic components&#10;&#10;Description automatically generated">
            <a:extLst>
              <a:ext uri="{FF2B5EF4-FFF2-40B4-BE49-F238E27FC236}">
                <a16:creationId xmlns:a16="http://schemas.microsoft.com/office/drawing/2014/main" id="{48301177-EF98-FA47-300F-C014C96952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rot="5400000">
            <a:off x="8864295" y="1627051"/>
            <a:ext cx="2106189" cy="3615776"/>
          </a:xfrm>
          <a:prstGeom prst="rect">
            <a:avLst/>
          </a:prstGeom>
        </p:spPr>
      </p:pic>
    </p:spTree>
    <p:extLst>
      <p:ext uri="{BB962C8B-B14F-4D97-AF65-F5344CB8AC3E}">
        <p14:creationId xmlns:p14="http://schemas.microsoft.com/office/powerpoint/2010/main" val="2077742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Organization of Project Components (picture)</a:t>
            </a:r>
          </a:p>
        </p:txBody>
      </p:sp>
      <p:sp>
        <p:nvSpPr>
          <p:cNvPr id="4" name="Content Placeholder 3">
            <a:extLst>
              <a:ext uri="{FF2B5EF4-FFF2-40B4-BE49-F238E27FC236}">
                <a16:creationId xmlns:a16="http://schemas.microsoft.com/office/drawing/2014/main" id="{19437887-54FE-4243-91D3-38DEA81FA602}"/>
              </a:ext>
            </a:extLst>
          </p:cNvPr>
          <p:cNvSpPr>
            <a:spLocks noGrp="1"/>
          </p:cNvSpPr>
          <p:nvPr>
            <p:ph sz="half" idx="1"/>
          </p:nvPr>
        </p:nvSpPr>
        <p:spPr>
          <a:xfrm>
            <a:off x="4581727" y="649480"/>
            <a:ext cx="3025303" cy="5546047"/>
          </a:xfrm>
        </p:spPr>
        <p:txBody>
          <a:bodyPr vert="horz" lIns="91440" tIns="45720" rIns="91440" bIns="45720" rtlCol="0" anchor="ctr">
            <a:normAutofit/>
          </a:bodyPr>
          <a:lstStyle/>
          <a:p>
            <a:r>
              <a:rPr lang="en-US" sz="2000"/>
              <a:t>Arduino Mega 2560</a:t>
            </a:r>
          </a:p>
          <a:p>
            <a:r>
              <a:rPr lang="en-US" sz="2000"/>
              <a:t>Breadboard</a:t>
            </a:r>
          </a:p>
          <a:p>
            <a:r>
              <a:rPr lang="en-US" sz="2000"/>
              <a:t>Resistor 10kΩ</a:t>
            </a:r>
          </a:p>
          <a:p>
            <a:r>
              <a:rPr lang="en-US" sz="2000"/>
              <a:t>LEDs</a:t>
            </a:r>
          </a:p>
          <a:p>
            <a:r>
              <a:rPr lang="en-US" sz="2000"/>
              <a:t>Ultrasonic Sensor </a:t>
            </a:r>
          </a:p>
          <a:p>
            <a:r>
              <a:rPr lang="en-US" sz="2000"/>
              <a:t>Active Buzzer</a:t>
            </a:r>
          </a:p>
          <a:p>
            <a:r>
              <a:rPr lang="en-US" sz="2000"/>
              <a:t>Photoresistor</a:t>
            </a:r>
          </a:p>
          <a:p>
            <a:r>
              <a:rPr lang="en-US" sz="2000"/>
              <a:t>Wires</a:t>
            </a:r>
          </a:p>
          <a:p>
            <a:r>
              <a:rPr lang="en-US" sz="2000"/>
              <a:t>USB Type B cable</a:t>
            </a:r>
          </a:p>
          <a:p>
            <a:endParaRPr lang="en-US" sz="2000"/>
          </a:p>
        </p:txBody>
      </p:sp>
      <p:pic>
        <p:nvPicPr>
          <p:cNvPr id="6" name="Content Placeholder 5" descr="A group of wires connected to a circuit board&#10;&#10;Description automatically generated">
            <a:extLst>
              <a:ext uri="{FF2B5EF4-FFF2-40B4-BE49-F238E27FC236}">
                <a16:creationId xmlns:a16="http://schemas.microsoft.com/office/drawing/2014/main" id="{35F8AD6E-1BF4-9DD3-7303-46FED65E07D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109502" y="1209845"/>
            <a:ext cx="3615776" cy="4450189"/>
          </a:xfrm>
          <a:prstGeom prst="rect">
            <a:avLst/>
          </a:prstGeom>
        </p:spPr>
      </p:pic>
    </p:spTree>
    <p:extLst>
      <p:ext uri="{BB962C8B-B14F-4D97-AF65-F5344CB8AC3E}">
        <p14:creationId xmlns:p14="http://schemas.microsoft.com/office/powerpoint/2010/main" val="1786939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Circuit with red LED on (picture)</a:t>
            </a:r>
          </a:p>
        </p:txBody>
      </p:sp>
      <p:pic>
        <p:nvPicPr>
          <p:cNvPr id="5" name="Content Placeholder 4" descr="A circuit board with red lights&#10;&#10;Description automatically generated">
            <a:extLst>
              <a:ext uri="{FF2B5EF4-FFF2-40B4-BE49-F238E27FC236}">
                <a16:creationId xmlns:a16="http://schemas.microsoft.com/office/drawing/2014/main" id="{6548E0B1-A775-6281-8057-E4AF6DB7D4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276" r="-1" b="23643"/>
          <a:stretch/>
        </p:blipFill>
        <p:spPr>
          <a:xfrm>
            <a:off x="6096000" y="611066"/>
            <a:ext cx="5608320" cy="5591417"/>
          </a:xfrm>
          <a:prstGeom prst="rect">
            <a:avLst/>
          </a:prstGeom>
        </p:spPr>
      </p:pic>
    </p:spTree>
    <p:extLst>
      <p:ext uri="{BB962C8B-B14F-4D97-AF65-F5344CB8AC3E}">
        <p14:creationId xmlns:p14="http://schemas.microsoft.com/office/powerpoint/2010/main" val="3017168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1440</Words>
  <Application>Microsoft Macintosh PowerPoint</Application>
  <PresentationFormat>Widescreen</PresentationFormat>
  <Paragraphs>84</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CEIS101 Final Project </vt:lpstr>
      <vt:lpstr>Introduction</vt:lpstr>
      <vt:lpstr>Module 2 Overview</vt:lpstr>
      <vt:lpstr>Circuit (screenshot)</vt:lpstr>
      <vt:lpstr>Code (screenshot)</vt:lpstr>
      <vt:lpstr>Module 3 Overview</vt:lpstr>
      <vt:lpstr>Inventory of IoT Kit (picture)</vt:lpstr>
      <vt:lpstr>Organization of Project Components (picture)</vt:lpstr>
      <vt:lpstr>Circuit with red LED on (picture)</vt:lpstr>
      <vt:lpstr>Serial Monitor (screenshot)</vt:lpstr>
      <vt:lpstr>Module 4 Overview</vt:lpstr>
      <vt:lpstr>Circuit of door closed with Green LED ON (picture)</vt:lpstr>
      <vt:lpstr>Circuit of door open with Green LED OFF (picture)</vt:lpstr>
      <vt:lpstr>Arduino Code (screenshot)</vt:lpstr>
      <vt:lpstr>Serial Monitor (screenshot)</vt:lpstr>
      <vt:lpstr>Module 5 Overview</vt:lpstr>
      <vt:lpstr>Circuit with green LED on (picture)</vt:lpstr>
      <vt:lpstr>Circuit with yellow LED on (picture)</vt:lpstr>
      <vt:lpstr>Circuit with red LED on (picture)</vt:lpstr>
      <vt:lpstr>Arduino Code (screenshot)</vt:lpstr>
      <vt:lpstr>Plot of data (graph from Excel)</vt:lpstr>
      <vt:lpstr>Module 6 Overview</vt:lpstr>
      <vt:lpstr>Circuit with automated LED off (picture)</vt:lpstr>
      <vt:lpstr>Circuit with automated LED on (picture)</vt:lpstr>
      <vt:lpstr>Arduino Code (screenshot)</vt:lpstr>
      <vt:lpstr>Serial Monitor (screenshot)</vt:lpstr>
      <vt:lpstr>Challenges/Lessons Learned </vt:lpstr>
      <vt:lpstr>Career Skills</vt:lpstr>
      <vt:lpstr>Conclusion</vt:lpstr>
      <vt:lpstr>References</vt:lpstr>
    </vt:vector>
  </TitlesOfParts>
  <Manager>Edwin Hill</Manager>
  <Company>DeVry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Course Project</dc:title>
  <dc:subject>Module 8</dc:subject>
  <dc:creator>Svetla Tzvetkov</dc:creator>
  <cp:keywords>CEIS101/CEIS101C</cp:keywords>
  <dc:description>Template Deliverable</dc:description>
  <cp:lastModifiedBy>Jon Weidman</cp:lastModifiedBy>
  <cp:revision>14</cp:revision>
  <dcterms:created xsi:type="dcterms:W3CDTF">2022-05-26T18:48:27Z</dcterms:created>
  <dcterms:modified xsi:type="dcterms:W3CDTF">2024-06-13T21:56:14Z</dcterms:modified>
  <cp:category>CEIS</cp:category>
</cp:coreProperties>
</file>